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 id="2147483910" r:id="rId2"/>
    <p:sldMasterId id="2147483922" r:id="rId3"/>
    <p:sldMasterId id="2147483934" r:id="rId4"/>
    <p:sldMasterId id="2147483946" r:id="rId5"/>
    <p:sldMasterId id="2147483958" r:id="rId6"/>
    <p:sldMasterId id="2147483970" r:id="rId7"/>
    <p:sldMasterId id="2147483982" r:id="rId8"/>
    <p:sldMasterId id="2147483994" r:id="rId9"/>
  </p:sldMasterIdLst>
  <p:notesMasterIdLst>
    <p:notesMasterId r:id="rId39"/>
  </p:notesMasterIdLst>
  <p:sldIdLst>
    <p:sldId id="256" r:id="rId10"/>
    <p:sldId id="258" r:id="rId11"/>
    <p:sldId id="319" r:id="rId12"/>
    <p:sldId id="326" r:id="rId13"/>
    <p:sldId id="317" r:id="rId14"/>
    <p:sldId id="329" r:id="rId15"/>
    <p:sldId id="331" r:id="rId16"/>
    <p:sldId id="330" r:id="rId17"/>
    <p:sldId id="263" r:id="rId18"/>
    <p:sldId id="259" r:id="rId19"/>
    <p:sldId id="327" r:id="rId20"/>
    <p:sldId id="328" r:id="rId21"/>
    <p:sldId id="285" r:id="rId22"/>
    <p:sldId id="286" r:id="rId23"/>
    <p:sldId id="332" r:id="rId24"/>
    <p:sldId id="266" r:id="rId25"/>
    <p:sldId id="267" r:id="rId26"/>
    <p:sldId id="268" r:id="rId27"/>
    <p:sldId id="272" r:id="rId28"/>
    <p:sldId id="283" r:id="rId29"/>
    <p:sldId id="270" r:id="rId30"/>
    <p:sldId id="298" r:id="rId31"/>
    <p:sldId id="257" r:id="rId32"/>
    <p:sldId id="282" r:id="rId33"/>
    <p:sldId id="336" r:id="rId34"/>
    <p:sldId id="333" r:id="rId35"/>
    <p:sldId id="334" r:id="rId36"/>
    <p:sldId id="335" r:id="rId37"/>
    <p:sldId id="2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55" autoAdjust="0"/>
  </p:normalViewPr>
  <p:slideViewPr>
    <p:cSldViewPr snapToGrid="0">
      <p:cViewPr>
        <p:scale>
          <a:sx n="65" d="100"/>
          <a:sy n="65" d="100"/>
        </p:scale>
        <p:origin x="-102" y="-684"/>
      </p:cViewPr>
      <p:guideLst>
        <p:guide orient="horz" pos="2160"/>
        <p:guide pos="3840"/>
      </p:guideLst>
    </p:cSldViewPr>
  </p:slideViewPr>
  <p:outlineViewPr>
    <p:cViewPr>
      <p:scale>
        <a:sx n="33" d="100"/>
        <a:sy n="33" d="100"/>
      </p:scale>
      <p:origin x="0" y="-426"/>
    </p:cViewPr>
  </p:outlineViewPr>
  <p:notesTextViewPr>
    <p:cViewPr>
      <p:scale>
        <a:sx n="1" d="1"/>
        <a:sy n="1" d="1"/>
      </p:scale>
      <p:origin x="0" y="0"/>
    </p:cViewPr>
  </p:notesTextViewPr>
  <p:sorterViewPr>
    <p:cViewPr varScale="1">
      <p:scale>
        <a:sx n="100" d="100"/>
        <a:sy n="100" d="100"/>
      </p:scale>
      <p:origin x="0" y="-33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54F06-58C0-4306-BCEE-AF423AD81B8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8E53AD39-37F6-4F6E-9738-5458E13F7785}">
      <dgm:prSet phldrT="[テキスト]"/>
      <dgm:spPr/>
      <dgm:t>
        <a:bodyPr/>
        <a:lstStyle/>
        <a:p>
          <a:r>
            <a:rPr kumimoji="1" lang="ja-JP" altLang="en-US" dirty="0"/>
            <a:t>情勢</a:t>
          </a:r>
        </a:p>
      </dgm:t>
    </dgm:pt>
    <dgm:pt modelId="{44464CF4-2EB5-4CDE-BA4C-B7503779170C}" type="parTrans" cxnId="{90542F46-859A-42D7-A0C8-91BAC231D9B7}">
      <dgm:prSet/>
      <dgm:spPr/>
      <dgm:t>
        <a:bodyPr/>
        <a:lstStyle/>
        <a:p>
          <a:endParaRPr kumimoji="1" lang="ja-JP" altLang="en-US"/>
        </a:p>
      </dgm:t>
    </dgm:pt>
    <dgm:pt modelId="{3F41BE1F-9E4C-4D32-AC42-25CE0799557C}" type="sibTrans" cxnId="{90542F46-859A-42D7-A0C8-91BAC231D9B7}">
      <dgm:prSet/>
      <dgm:spPr/>
      <dgm:t>
        <a:bodyPr/>
        <a:lstStyle/>
        <a:p>
          <a:endParaRPr kumimoji="1" lang="ja-JP" altLang="en-US"/>
        </a:p>
      </dgm:t>
    </dgm:pt>
    <dgm:pt modelId="{9F490A5A-A0E2-4E7C-81B3-D70FC04E446C}">
      <dgm:prSet phldrT="[テキスト]"/>
      <dgm:spPr/>
      <dgm:t>
        <a:bodyPr/>
        <a:lstStyle/>
        <a:p>
          <a:r>
            <a:rPr kumimoji="1" lang="ja-JP" altLang="en-US" dirty="0"/>
            <a:t>超高齢社会の特徴</a:t>
          </a:r>
        </a:p>
      </dgm:t>
    </dgm:pt>
    <dgm:pt modelId="{986BA497-D3CB-4DDB-A8FD-45C78FC8604C}" type="parTrans" cxnId="{D19A9CE1-F68D-4AB7-8598-D5D227E9FCCC}">
      <dgm:prSet/>
      <dgm:spPr/>
      <dgm:t>
        <a:bodyPr/>
        <a:lstStyle/>
        <a:p>
          <a:endParaRPr kumimoji="1" lang="ja-JP" altLang="en-US"/>
        </a:p>
      </dgm:t>
    </dgm:pt>
    <dgm:pt modelId="{DDE41995-E6DD-4B5E-A200-05E69156EC38}" type="sibTrans" cxnId="{D19A9CE1-F68D-4AB7-8598-D5D227E9FCCC}">
      <dgm:prSet/>
      <dgm:spPr/>
      <dgm:t>
        <a:bodyPr/>
        <a:lstStyle/>
        <a:p>
          <a:endParaRPr kumimoji="1" lang="ja-JP" altLang="en-US"/>
        </a:p>
      </dgm:t>
    </dgm:pt>
    <dgm:pt modelId="{F016F7BD-2FF7-49D1-9ED5-5B56539337D2}">
      <dgm:prSet phldrT="[テキスト]"/>
      <dgm:spPr/>
      <dgm:t>
        <a:bodyPr/>
        <a:lstStyle/>
        <a:p>
          <a:r>
            <a:rPr kumimoji="1" lang="ja-JP" altLang="en-US" dirty="0"/>
            <a:t>認知症大綱と認知症法案</a:t>
          </a:r>
        </a:p>
      </dgm:t>
    </dgm:pt>
    <dgm:pt modelId="{45D89BCB-43A0-4E70-98FE-FCD0F61D36A2}" type="parTrans" cxnId="{465C3A0E-0305-4A83-88F9-CEE04C8979E4}">
      <dgm:prSet/>
      <dgm:spPr/>
      <dgm:t>
        <a:bodyPr/>
        <a:lstStyle/>
        <a:p>
          <a:endParaRPr kumimoji="1" lang="ja-JP" altLang="en-US"/>
        </a:p>
      </dgm:t>
    </dgm:pt>
    <dgm:pt modelId="{0912E438-F5FB-4F76-BFEF-4D6A116342D2}" type="sibTrans" cxnId="{465C3A0E-0305-4A83-88F9-CEE04C8979E4}">
      <dgm:prSet/>
      <dgm:spPr/>
      <dgm:t>
        <a:bodyPr/>
        <a:lstStyle/>
        <a:p>
          <a:endParaRPr kumimoji="1" lang="ja-JP" altLang="en-US"/>
        </a:p>
      </dgm:t>
    </dgm:pt>
    <dgm:pt modelId="{8A98D408-B23C-401D-BD9C-D1149187DFAB}">
      <dgm:prSet phldrT="[テキスト]"/>
      <dgm:spPr/>
      <dgm:t>
        <a:bodyPr/>
        <a:lstStyle/>
        <a:p>
          <a:r>
            <a:rPr kumimoji="1" lang="ja-JP" altLang="en-US" dirty="0"/>
            <a:t>現状</a:t>
          </a:r>
        </a:p>
      </dgm:t>
    </dgm:pt>
    <dgm:pt modelId="{8AE37C9A-FD46-44A3-A82F-ED396352DC12}" type="parTrans" cxnId="{97A8D9F1-FA94-4881-BD2C-A7482D542115}">
      <dgm:prSet/>
      <dgm:spPr/>
      <dgm:t>
        <a:bodyPr/>
        <a:lstStyle/>
        <a:p>
          <a:endParaRPr kumimoji="1" lang="ja-JP" altLang="en-US"/>
        </a:p>
      </dgm:t>
    </dgm:pt>
    <dgm:pt modelId="{1E4793A7-CB82-4B6B-AC21-618E4FEB55D9}" type="sibTrans" cxnId="{97A8D9F1-FA94-4881-BD2C-A7482D542115}">
      <dgm:prSet/>
      <dgm:spPr/>
      <dgm:t>
        <a:bodyPr/>
        <a:lstStyle/>
        <a:p>
          <a:endParaRPr kumimoji="1" lang="ja-JP" altLang="en-US"/>
        </a:p>
      </dgm:t>
    </dgm:pt>
    <dgm:pt modelId="{7B54EEE6-EA20-4C27-8000-630D22843322}">
      <dgm:prSet phldrT="[テキスト]"/>
      <dgm:spPr/>
      <dgm:t>
        <a:bodyPr/>
        <a:lstStyle/>
        <a:p>
          <a:r>
            <a:rPr kumimoji="1" lang="ja-JP" altLang="en-US" dirty="0"/>
            <a:t>先駆的な取り組みの概要</a:t>
          </a:r>
        </a:p>
      </dgm:t>
    </dgm:pt>
    <dgm:pt modelId="{613391CC-BC3B-47B7-A728-F21D26A3D38B}" type="parTrans" cxnId="{586F42CB-759E-4490-843E-4E9EFFBBEDFB}">
      <dgm:prSet/>
      <dgm:spPr/>
      <dgm:t>
        <a:bodyPr/>
        <a:lstStyle/>
        <a:p>
          <a:endParaRPr kumimoji="1" lang="ja-JP" altLang="en-US"/>
        </a:p>
      </dgm:t>
    </dgm:pt>
    <dgm:pt modelId="{789783D6-C76A-491F-B924-10E4C90E9CCB}" type="sibTrans" cxnId="{586F42CB-759E-4490-843E-4E9EFFBBEDFB}">
      <dgm:prSet/>
      <dgm:spPr/>
      <dgm:t>
        <a:bodyPr/>
        <a:lstStyle/>
        <a:p>
          <a:endParaRPr kumimoji="1" lang="ja-JP" altLang="en-US"/>
        </a:p>
      </dgm:t>
    </dgm:pt>
    <dgm:pt modelId="{0306CD44-3C7C-431F-BAF2-C750CF49E9B3}">
      <dgm:prSet phldrT="[テキスト]"/>
      <dgm:spPr/>
      <dgm:t>
        <a:bodyPr/>
        <a:lstStyle/>
        <a:p>
          <a:r>
            <a:rPr kumimoji="1" lang="ja-JP" altLang="en-US" dirty="0"/>
            <a:t>いつでも、どこでも、誰でもの基本へ認知症も</a:t>
          </a:r>
        </a:p>
      </dgm:t>
    </dgm:pt>
    <dgm:pt modelId="{DD59CF9E-728B-4FA1-83A4-6322CCC0BD0F}" type="parTrans" cxnId="{E3DEACB8-2E97-46C9-995F-D230E5757A51}">
      <dgm:prSet/>
      <dgm:spPr/>
      <dgm:t>
        <a:bodyPr/>
        <a:lstStyle/>
        <a:p>
          <a:endParaRPr kumimoji="1" lang="ja-JP" altLang="en-US"/>
        </a:p>
      </dgm:t>
    </dgm:pt>
    <dgm:pt modelId="{F9314E7A-7F90-4DDF-8494-9F25FE4372D3}" type="sibTrans" cxnId="{E3DEACB8-2E97-46C9-995F-D230E5757A51}">
      <dgm:prSet/>
      <dgm:spPr/>
      <dgm:t>
        <a:bodyPr/>
        <a:lstStyle/>
        <a:p>
          <a:endParaRPr kumimoji="1" lang="ja-JP" altLang="en-US"/>
        </a:p>
      </dgm:t>
    </dgm:pt>
    <dgm:pt modelId="{9FFEF17D-429A-4967-97B0-BB9AFB59F78A}">
      <dgm:prSet phldrT="[テキスト]"/>
      <dgm:spPr/>
      <dgm:t>
        <a:bodyPr/>
        <a:lstStyle/>
        <a:p>
          <a:r>
            <a:rPr kumimoji="1" lang="ja-JP" altLang="en-US" dirty="0"/>
            <a:t>提案</a:t>
          </a:r>
        </a:p>
      </dgm:t>
    </dgm:pt>
    <dgm:pt modelId="{6DF12A05-0FB0-4102-A3BE-7711E9E6C2AF}" type="parTrans" cxnId="{4E5DDE1E-1E14-47D5-BC4A-8BB5C6712FC3}">
      <dgm:prSet/>
      <dgm:spPr/>
      <dgm:t>
        <a:bodyPr/>
        <a:lstStyle/>
        <a:p>
          <a:endParaRPr kumimoji="1" lang="ja-JP" altLang="en-US"/>
        </a:p>
      </dgm:t>
    </dgm:pt>
    <dgm:pt modelId="{DF277E82-496A-4AA1-AE46-6C503E9E47A1}" type="sibTrans" cxnId="{4E5DDE1E-1E14-47D5-BC4A-8BB5C6712FC3}">
      <dgm:prSet/>
      <dgm:spPr/>
      <dgm:t>
        <a:bodyPr/>
        <a:lstStyle/>
        <a:p>
          <a:endParaRPr kumimoji="1" lang="ja-JP" altLang="en-US"/>
        </a:p>
      </dgm:t>
    </dgm:pt>
    <dgm:pt modelId="{A8A945FB-733F-4C9D-BE1A-667739E0AC94}">
      <dgm:prSet phldrT="[テキスト]"/>
      <dgm:spPr/>
      <dgm:t>
        <a:bodyPr/>
        <a:lstStyle/>
        <a:p>
          <a:r>
            <a:rPr kumimoji="1" lang="ja-JP" altLang="en-US" dirty="0"/>
            <a:t>全日本民医連認知症委員会とは？</a:t>
          </a:r>
        </a:p>
      </dgm:t>
    </dgm:pt>
    <dgm:pt modelId="{057B6656-1772-4AE0-A75D-53BAFC902A89}" type="parTrans" cxnId="{B161CAE6-4938-4CD1-8E59-44BB140F4D8A}">
      <dgm:prSet/>
      <dgm:spPr/>
      <dgm:t>
        <a:bodyPr/>
        <a:lstStyle/>
        <a:p>
          <a:endParaRPr kumimoji="1" lang="ja-JP" altLang="en-US"/>
        </a:p>
      </dgm:t>
    </dgm:pt>
    <dgm:pt modelId="{6EB98129-441C-4146-9F06-7B91CB9FCE0A}" type="sibTrans" cxnId="{B161CAE6-4938-4CD1-8E59-44BB140F4D8A}">
      <dgm:prSet/>
      <dgm:spPr/>
      <dgm:t>
        <a:bodyPr/>
        <a:lstStyle/>
        <a:p>
          <a:endParaRPr kumimoji="1" lang="ja-JP" altLang="en-US"/>
        </a:p>
      </dgm:t>
    </dgm:pt>
    <dgm:pt modelId="{40B7F426-2C9A-459D-9B0D-521E0B5F56C4}">
      <dgm:prSet phldrT="[テキスト]"/>
      <dgm:spPr/>
      <dgm:t>
        <a:bodyPr/>
        <a:lstStyle/>
        <a:p>
          <a:r>
            <a:rPr kumimoji="1" lang="ja-JP" altLang="en-US" dirty="0"/>
            <a:t>考えられる様々な取組み</a:t>
          </a:r>
        </a:p>
      </dgm:t>
    </dgm:pt>
    <dgm:pt modelId="{3948D6B3-E7C4-4ED2-A70C-84F82681A011}" type="parTrans" cxnId="{57C0A8C5-A1D6-49EE-8F54-26BD856FE047}">
      <dgm:prSet/>
      <dgm:spPr/>
      <dgm:t>
        <a:bodyPr/>
        <a:lstStyle/>
        <a:p>
          <a:endParaRPr kumimoji="1" lang="ja-JP" altLang="en-US"/>
        </a:p>
      </dgm:t>
    </dgm:pt>
    <dgm:pt modelId="{BDD01C95-6C76-4B01-84A7-3CF173659014}" type="sibTrans" cxnId="{57C0A8C5-A1D6-49EE-8F54-26BD856FE047}">
      <dgm:prSet/>
      <dgm:spPr/>
      <dgm:t>
        <a:bodyPr/>
        <a:lstStyle/>
        <a:p>
          <a:endParaRPr kumimoji="1" lang="ja-JP" altLang="en-US"/>
        </a:p>
      </dgm:t>
    </dgm:pt>
    <dgm:pt modelId="{9EB3858C-F3B9-4D57-8BAB-879CE15FD0C6}" type="pres">
      <dgm:prSet presAssocID="{07554F06-58C0-4306-BCEE-AF423AD81B8F}" presName="linearFlow" presStyleCnt="0">
        <dgm:presLayoutVars>
          <dgm:dir/>
          <dgm:animLvl val="lvl"/>
          <dgm:resizeHandles val="exact"/>
        </dgm:presLayoutVars>
      </dgm:prSet>
      <dgm:spPr/>
      <dgm:t>
        <a:bodyPr/>
        <a:lstStyle/>
        <a:p>
          <a:endParaRPr kumimoji="1" lang="ja-JP" altLang="en-US"/>
        </a:p>
      </dgm:t>
    </dgm:pt>
    <dgm:pt modelId="{26D8D4A6-38EF-469F-B46E-8E4668A8310D}" type="pres">
      <dgm:prSet presAssocID="{8E53AD39-37F6-4F6E-9738-5458E13F7785}" presName="composite" presStyleCnt="0"/>
      <dgm:spPr/>
    </dgm:pt>
    <dgm:pt modelId="{EB44B7CD-AC54-4A17-9A4C-2CD5F9563955}" type="pres">
      <dgm:prSet presAssocID="{8E53AD39-37F6-4F6E-9738-5458E13F7785}" presName="parentText" presStyleLbl="alignNode1" presStyleIdx="0" presStyleCnt="3">
        <dgm:presLayoutVars>
          <dgm:chMax val="1"/>
          <dgm:bulletEnabled val="1"/>
        </dgm:presLayoutVars>
      </dgm:prSet>
      <dgm:spPr/>
      <dgm:t>
        <a:bodyPr/>
        <a:lstStyle/>
        <a:p>
          <a:endParaRPr kumimoji="1" lang="ja-JP" altLang="en-US"/>
        </a:p>
      </dgm:t>
    </dgm:pt>
    <dgm:pt modelId="{BDEFE743-2BE3-4DC6-B6AF-CC564BAA96D4}" type="pres">
      <dgm:prSet presAssocID="{8E53AD39-37F6-4F6E-9738-5458E13F7785}" presName="descendantText" presStyleLbl="alignAcc1" presStyleIdx="0" presStyleCnt="3">
        <dgm:presLayoutVars>
          <dgm:bulletEnabled val="1"/>
        </dgm:presLayoutVars>
      </dgm:prSet>
      <dgm:spPr/>
      <dgm:t>
        <a:bodyPr/>
        <a:lstStyle/>
        <a:p>
          <a:endParaRPr kumimoji="1" lang="ja-JP" altLang="en-US"/>
        </a:p>
      </dgm:t>
    </dgm:pt>
    <dgm:pt modelId="{855083B0-E702-4DE9-93E9-F563B17821AB}" type="pres">
      <dgm:prSet presAssocID="{3F41BE1F-9E4C-4D32-AC42-25CE0799557C}" presName="sp" presStyleCnt="0"/>
      <dgm:spPr/>
    </dgm:pt>
    <dgm:pt modelId="{8A812470-B567-43C9-BFE2-269310545ACF}" type="pres">
      <dgm:prSet presAssocID="{8A98D408-B23C-401D-BD9C-D1149187DFAB}" presName="composite" presStyleCnt="0"/>
      <dgm:spPr/>
    </dgm:pt>
    <dgm:pt modelId="{F5FCD8F3-05C1-4B42-B771-5184C880E9ED}" type="pres">
      <dgm:prSet presAssocID="{8A98D408-B23C-401D-BD9C-D1149187DFAB}" presName="parentText" presStyleLbl="alignNode1" presStyleIdx="1" presStyleCnt="3">
        <dgm:presLayoutVars>
          <dgm:chMax val="1"/>
          <dgm:bulletEnabled val="1"/>
        </dgm:presLayoutVars>
      </dgm:prSet>
      <dgm:spPr/>
      <dgm:t>
        <a:bodyPr/>
        <a:lstStyle/>
        <a:p>
          <a:endParaRPr kumimoji="1" lang="ja-JP" altLang="en-US"/>
        </a:p>
      </dgm:t>
    </dgm:pt>
    <dgm:pt modelId="{32B66252-E8DC-4CB5-83D5-0CB668C360C1}" type="pres">
      <dgm:prSet presAssocID="{8A98D408-B23C-401D-BD9C-D1149187DFAB}" presName="descendantText" presStyleLbl="alignAcc1" presStyleIdx="1" presStyleCnt="3">
        <dgm:presLayoutVars>
          <dgm:bulletEnabled val="1"/>
        </dgm:presLayoutVars>
      </dgm:prSet>
      <dgm:spPr/>
      <dgm:t>
        <a:bodyPr/>
        <a:lstStyle/>
        <a:p>
          <a:endParaRPr kumimoji="1" lang="ja-JP" altLang="en-US"/>
        </a:p>
      </dgm:t>
    </dgm:pt>
    <dgm:pt modelId="{7CB0E8AC-0933-4799-890A-DCF961948753}" type="pres">
      <dgm:prSet presAssocID="{1E4793A7-CB82-4B6B-AC21-618E4FEB55D9}" presName="sp" presStyleCnt="0"/>
      <dgm:spPr/>
    </dgm:pt>
    <dgm:pt modelId="{38FCA915-A926-4DEA-B871-8D4ABA79D519}" type="pres">
      <dgm:prSet presAssocID="{9FFEF17D-429A-4967-97B0-BB9AFB59F78A}" presName="composite" presStyleCnt="0"/>
      <dgm:spPr/>
    </dgm:pt>
    <dgm:pt modelId="{D2DEFA60-D1A5-4ADA-85B6-52CDB56129E6}" type="pres">
      <dgm:prSet presAssocID="{9FFEF17D-429A-4967-97B0-BB9AFB59F78A}" presName="parentText" presStyleLbl="alignNode1" presStyleIdx="2" presStyleCnt="3">
        <dgm:presLayoutVars>
          <dgm:chMax val="1"/>
          <dgm:bulletEnabled val="1"/>
        </dgm:presLayoutVars>
      </dgm:prSet>
      <dgm:spPr/>
      <dgm:t>
        <a:bodyPr/>
        <a:lstStyle/>
        <a:p>
          <a:endParaRPr kumimoji="1" lang="ja-JP" altLang="en-US"/>
        </a:p>
      </dgm:t>
    </dgm:pt>
    <dgm:pt modelId="{82F0C47A-4650-4D60-B240-3AE7D8160091}" type="pres">
      <dgm:prSet presAssocID="{9FFEF17D-429A-4967-97B0-BB9AFB59F78A}" presName="descendantText" presStyleLbl="alignAcc1" presStyleIdx="2" presStyleCnt="3">
        <dgm:presLayoutVars>
          <dgm:bulletEnabled val="1"/>
        </dgm:presLayoutVars>
      </dgm:prSet>
      <dgm:spPr/>
      <dgm:t>
        <a:bodyPr/>
        <a:lstStyle/>
        <a:p>
          <a:endParaRPr kumimoji="1" lang="ja-JP" altLang="en-US"/>
        </a:p>
      </dgm:t>
    </dgm:pt>
  </dgm:ptLst>
  <dgm:cxnLst>
    <dgm:cxn modelId="{97A8D9F1-FA94-4881-BD2C-A7482D542115}" srcId="{07554F06-58C0-4306-BCEE-AF423AD81B8F}" destId="{8A98D408-B23C-401D-BD9C-D1149187DFAB}" srcOrd="1" destOrd="0" parTransId="{8AE37C9A-FD46-44A3-A82F-ED396352DC12}" sibTransId="{1E4793A7-CB82-4B6B-AC21-618E4FEB55D9}"/>
    <dgm:cxn modelId="{B161CAE6-4938-4CD1-8E59-44BB140F4D8A}" srcId="{9FFEF17D-429A-4967-97B0-BB9AFB59F78A}" destId="{A8A945FB-733F-4C9D-BE1A-667739E0AC94}" srcOrd="0" destOrd="0" parTransId="{057B6656-1772-4AE0-A75D-53BAFC902A89}" sibTransId="{6EB98129-441C-4146-9F06-7B91CB9FCE0A}"/>
    <dgm:cxn modelId="{96EC6E30-3F71-45B4-A8C0-1A6114969EEC}" type="presOf" srcId="{8E53AD39-37F6-4F6E-9738-5458E13F7785}" destId="{EB44B7CD-AC54-4A17-9A4C-2CD5F9563955}" srcOrd="0" destOrd="0" presId="urn:microsoft.com/office/officeart/2005/8/layout/chevron2"/>
    <dgm:cxn modelId="{2A2CBD1A-D22F-4F23-93AB-23EA2D45878E}" type="presOf" srcId="{F016F7BD-2FF7-49D1-9ED5-5B56539337D2}" destId="{BDEFE743-2BE3-4DC6-B6AF-CC564BAA96D4}" srcOrd="0" destOrd="1" presId="urn:microsoft.com/office/officeart/2005/8/layout/chevron2"/>
    <dgm:cxn modelId="{FD01E372-A3E8-43F3-AA74-FE7BEA49AFBF}" type="presOf" srcId="{8A98D408-B23C-401D-BD9C-D1149187DFAB}" destId="{F5FCD8F3-05C1-4B42-B771-5184C880E9ED}" srcOrd="0" destOrd="0" presId="urn:microsoft.com/office/officeart/2005/8/layout/chevron2"/>
    <dgm:cxn modelId="{818A17E6-6AFB-4E3D-B20F-D0FFDC587A3C}" type="presOf" srcId="{40B7F426-2C9A-459D-9B0D-521E0B5F56C4}" destId="{82F0C47A-4650-4D60-B240-3AE7D8160091}" srcOrd="0" destOrd="1" presId="urn:microsoft.com/office/officeart/2005/8/layout/chevron2"/>
    <dgm:cxn modelId="{465C3A0E-0305-4A83-88F9-CEE04C8979E4}" srcId="{8E53AD39-37F6-4F6E-9738-5458E13F7785}" destId="{F016F7BD-2FF7-49D1-9ED5-5B56539337D2}" srcOrd="1" destOrd="0" parTransId="{45D89BCB-43A0-4E70-98FE-FCD0F61D36A2}" sibTransId="{0912E438-F5FB-4F76-BFEF-4D6A116342D2}"/>
    <dgm:cxn modelId="{25A645D0-1339-40F1-B049-B3B629393E93}" type="presOf" srcId="{9F490A5A-A0E2-4E7C-81B3-D70FC04E446C}" destId="{BDEFE743-2BE3-4DC6-B6AF-CC564BAA96D4}" srcOrd="0" destOrd="0" presId="urn:microsoft.com/office/officeart/2005/8/layout/chevron2"/>
    <dgm:cxn modelId="{32E4F8A4-86ED-41A1-A321-E61ED210D56F}" type="presOf" srcId="{7B54EEE6-EA20-4C27-8000-630D22843322}" destId="{32B66252-E8DC-4CB5-83D5-0CB668C360C1}" srcOrd="0" destOrd="0" presId="urn:microsoft.com/office/officeart/2005/8/layout/chevron2"/>
    <dgm:cxn modelId="{D062BF20-05C4-4FFD-9C25-090F10B8255D}" type="presOf" srcId="{A8A945FB-733F-4C9D-BE1A-667739E0AC94}" destId="{82F0C47A-4650-4D60-B240-3AE7D8160091}" srcOrd="0" destOrd="0" presId="urn:microsoft.com/office/officeart/2005/8/layout/chevron2"/>
    <dgm:cxn modelId="{D19A9CE1-F68D-4AB7-8598-D5D227E9FCCC}" srcId="{8E53AD39-37F6-4F6E-9738-5458E13F7785}" destId="{9F490A5A-A0E2-4E7C-81B3-D70FC04E446C}" srcOrd="0" destOrd="0" parTransId="{986BA497-D3CB-4DDB-A8FD-45C78FC8604C}" sibTransId="{DDE41995-E6DD-4B5E-A200-05E69156EC38}"/>
    <dgm:cxn modelId="{57C0A8C5-A1D6-49EE-8F54-26BD856FE047}" srcId="{9FFEF17D-429A-4967-97B0-BB9AFB59F78A}" destId="{40B7F426-2C9A-459D-9B0D-521E0B5F56C4}" srcOrd="1" destOrd="0" parTransId="{3948D6B3-E7C4-4ED2-A70C-84F82681A011}" sibTransId="{BDD01C95-6C76-4B01-84A7-3CF173659014}"/>
    <dgm:cxn modelId="{481FFC1D-B048-44C9-A47A-36CC65566C8D}" type="presOf" srcId="{0306CD44-3C7C-431F-BAF2-C750CF49E9B3}" destId="{32B66252-E8DC-4CB5-83D5-0CB668C360C1}" srcOrd="0" destOrd="1" presId="urn:microsoft.com/office/officeart/2005/8/layout/chevron2"/>
    <dgm:cxn modelId="{90542F46-859A-42D7-A0C8-91BAC231D9B7}" srcId="{07554F06-58C0-4306-BCEE-AF423AD81B8F}" destId="{8E53AD39-37F6-4F6E-9738-5458E13F7785}" srcOrd="0" destOrd="0" parTransId="{44464CF4-2EB5-4CDE-BA4C-B7503779170C}" sibTransId="{3F41BE1F-9E4C-4D32-AC42-25CE0799557C}"/>
    <dgm:cxn modelId="{4E5DDE1E-1E14-47D5-BC4A-8BB5C6712FC3}" srcId="{07554F06-58C0-4306-BCEE-AF423AD81B8F}" destId="{9FFEF17D-429A-4967-97B0-BB9AFB59F78A}" srcOrd="2" destOrd="0" parTransId="{6DF12A05-0FB0-4102-A3BE-7711E9E6C2AF}" sibTransId="{DF277E82-496A-4AA1-AE46-6C503E9E47A1}"/>
    <dgm:cxn modelId="{586F42CB-759E-4490-843E-4E9EFFBBEDFB}" srcId="{8A98D408-B23C-401D-BD9C-D1149187DFAB}" destId="{7B54EEE6-EA20-4C27-8000-630D22843322}" srcOrd="0" destOrd="0" parTransId="{613391CC-BC3B-47B7-A728-F21D26A3D38B}" sibTransId="{789783D6-C76A-491F-B924-10E4C90E9CCB}"/>
    <dgm:cxn modelId="{E3DEACB8-2E97-46C9-995F-D230E5757A51}" srcId="{8A98D408-B23C-401D-BD9C-D1149187DFAB}" destId="{0306CD44-3C7C-431F-BAF2-C750CF49E9B3}" srcOrd="1" destOrd="0" parTransId="{DD59CF9E-728B-4FA1-83A4-6322CCC0BD0F}" sibTransId="{F9314E7A-7F90-4DDF-8494-9F25FE4372D3}"/>
    <dgm:cxn modelId="{DCB4AC55-BA75-4BF0-AE15-4BC1EB5FE489}" type="presOf" srcId="{07554F06-58C0-4306-BCEE-AF423AD81B8F}" destId="{9EB3858C-F3B9-4D57-8BAB-879CE15FD0C6}" srcOrd="0" destOrd="0" presId="urn:microsoft.com/office/officeart/2005/8/layout/chevron2"/>
    <dgm:cxn modelId="{0730B733-8051-49A5-8724-B29AC7500631}" type="presOf" srcId="{9FFEF17D-429A-4967-97B0-BB9AFB59F78A}" destId="{D2DEFA60-D1A5-4ADA-85B6-52CDB56129E6}" srcOrd="0" destOrd="0" presId="urn:microsoft.com/office/officeart/2005/8/layout/chevron2"/>
    <dgm:cxn modelId="{DBD3BEAC-0394-46FD-BB27-89F072781133}" type="presParOf" srcId="{9EB3858C-F3B9-4D57-8BAB-879CE15FD0C6}" destId="{26D8D4A6-38EF-469F-B46E-8E4668A8310D}" srcOrd="0" destOrd="0" presId="urn:microsoft.com/office/officeart/2005/8/layout/chevron2"/>
    <dgm:cxn modelId="{6EC881C4-FA21-4371-A365-724C355757FC}" type="presParOf" srcId="{26D8D4A6-38EF-469F-B46E-8E4668A8310D}" destId="{EB44B7CD-AC54-4A17-9A4C-2CD5F9563955}" srcOrd="0" destOrd="0" presId="urn:microsoft.com/office/officeart/2005/8/layout/chevron2"/>
    <dgm:cxn modelId="{5A789E31-0472-4AC8-8DA4-FBADBCEA870C}" type="presParOf" srcId="{26D8D4A6-38EF-469F-B46E-8E4668A8310D}" destId="{BDEFE743-2BE3-4DC6-B6AF-CC564BAA96D4}" srcOrd="1" destOrd="0" presId="urn:microsoft.com/office/officeart/2005/8/layout/chevron2"/>
    <dgm:cxn modelId="{F0094FF1-A7E8-41BC-A6E9-A6643AF7CD8E}" type="presParOf" srcId="{9EB3858C-F3B9-4D57-8BAB-879CE15FD0C6}" destId="{855083B0-E702-4DE9-93E9-F563B17821AB}" srcOrd="1" destOrd="0" presId="urn:microsoft.com/office/officeart/2005/8/layout/chevron2"/>
    <dgm:cxn modelId="{4DE0560E-2242-4F61-B06C-A6F5B57F375D}" type="presParOf" srcId="{9EB3858C-F3B9-4D57-8BAB-879CE15FD0C6}" destId="{8A812470-B567-43C9-BFE2-269310545ACF}" srcOrd="2" destOrd="0" presId="urn:microsoft.com/office/officeart/2005/8/layout/chevron2"/>
    <dgm:cxn modelId="{74238277-7CA5-45F8-8B26-52B1394E3CD1}" type="presParOf" srcId="{8A812470-B567-43C9-BFE2-269310545ACF}" destId="{F5FCD8F3-05C1-4B42-B771-5184C880E9ED}" srcOrd="0" destOrd="0" presId="urn:microsoft.com/office/officeart/2005/8/layout/chevron2"/>
    <dgm:cxn modelId="{00257AE4-B04A-4FDC-8B56-592A07E57E98}" type="presParOf" srcId="{8A812470-B567-43C9-BFE2-269310545ACF}" destId="{32B66252-E8DC-4CB5-83D5-0CB668C360C1}" srcOrd="1" destOrd="0" presId="urn:microsoft.com/office/officeart/2005/8/layout/chevron2"/>
    <dgm:cxn modelId="{BE07CF92-7CD4-4137-A3DB-51EBBB2407A3}" type="presParOf" srcId="{9EB3858C-F3B9-4D57-8BAB-879CE15FD0C6}" destId="{7CB0E8AC-0933-4799-890A-DCF961948753}" srcOrd="3" destOrd="0" presId="urn:microsoft.com/office/officeart/2005/8/layout/chevron2"/>
    <dgm:cxn modelId="{94496AEF-F3F8-45F5-A641-C5A771190C3D}" type="presParOf" srcId="{9EB3858C-F3B9-4D57-8BAB-879CE15FD0C6}" destId="{38FCA915-A926-4DEA-B871-8D4ABA79D519}" srcOrd="4" destOrd="0" presId="urn:microsoft.com/office/officeart/2005/8/layout/chevron2"/>
    <dgm:cxn modelId="{897835E0-286D-424F-A672-D72451C738DE}" type="presParOf" srcId="{38FCA915-A926-4DEA-B871-8D4ABA79D519}" destId="{D2DEFA60-D1A5-4ADA-85B6-52CDB56129E6}" srcOrd="0" destOrd="0" presId="urn:microsoft.com/office/officeart/2005/8/layout/chevron2"/>
    <dgm:cxn modelId="{E9D29C6E-EDF9-4178-A79E-B150F595CD06}" type="presParOf" srcId="{38FCA915-A926-4DEA-B871-8D4ABA79D519}" destId="{82F0C47A-4650-4D60-B240-3AE7D816009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C4301-6E42-4E6C-8B05-F6FC9A2297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3957D5C5-2D6B-4B8C-8ADD-8F0D8D0C7F21}">
      <dgm:prSet phldrT="[テキスト]"/>
      <dgm:spPr/>
      <dgm:t>
        <a:bodyPr/>
        <a:lstStyle/>
        <a:p>
          <a:r>
            <a:rPr kumimoji="1" lang="ja-JP" altLang="en-US" dirty="0"/>
            <a:t>対象</a:t>
          </a:r>
        </a:p>
      </dgm:t>
    </dgm:pt>
    <dgm:pt modelId="{E61117AB-AB5B-4AF6-A162-9FD0FFE50279}" type="parTrans" cxnId="{0D2734B4-006A-4DA3-AE0B-206FCCAEFE88}">
      <dgm:prSet/>
      <dgm:spPr/>
      <dgm:t>
        <a:bodyPr/>
        <a:lstStyle/>
        <a:p>
          <a:endParaRPr kumimoji="1" lang="ja-JP" altLang="en-US"/>
        </a:p>
      </dgm:t>
    </dgm:pt>
    <dgm:pt modelId="{4C2E0414-8D93-429B-8AF4-92239DC94BDE}" type="sibTrans" cxnId="{0D2734B4-006A-4DA3-AE0B-206FCCAEFE88}">
      <dgm:prSet/>
      <dgm:spPr/>
      <dgm:t>
        <a:bodyPr/>
        <a:lstStyle/>
        <a:p>
          <a:endParaRPr kumimoji="1" lang="ja-JP" altLang="en-US"/>
        </a:p>
      </dgm:t>
    </dgm:pt>
    <dgm:pt modelId="{09CBA90B-5C6C-4862-82A1-FF85643148C1}">
      <dgm:prSet phldrT="[テキスト]"/>
      <dgm:spPr/>
      <dgm:t>
        <a:bodyPr/>
        <a:lstStyle/>
        <a:p>
          <a:r>
            <a:rPr kumimoji="1" lang="ja-JP" altLang="en-US" dirty="0">
              <a:latin typeface="HGP創英角ﾎﾟｯﾌﾟ体" panose="040B0A00000000000000" pitchFamily="50" charset="-128"/>
              <a:ea typeface="HGP創英角ﾎﾟｯﾌﾟ体" panose="040B0A00000000000000" pitchFamily="50" charset="-128"/>
            </a:rPr>
            <a:t>民医連で働く職員</a:t>
          </a:r>
        </a:p>
      </dgm:t>
    </dgm:pt>
    <dgm:pt modelId="{4E49C871-45A7-496A-82E9-CCBC5B86E54C}" type="parTrans" cxnId="{C078AE9C-61A7-4670-B449-87815E475165}">
      <dgm:prSet/>
      <dgm:spPr/>
      <dgm:t>
        <a:bodyPr/>
        <a:lstStyle/>
        <a:p>
          <a:endParaRPr kumimoji="1" lang="ja-JP" altLang="en-US"/>
        </a:p>
      </dgm:t>
    </dgm:pt>
    <dgm:pt modelId="{58773A69-5F47-4E46-AF3C-F9EABB74D166}" type="sibTrans" cxnId="{C078AE9C-61A7-4670-B449-87815E475165}">
      <dgm:prSet/>
      <dgm:spPr/>
      <dgm:t>
        <a:bodyPr/>
        <a:lstStyle/>
        <a:p>
          <a:endParaRPr kumimoji="1" lang="ja-JP" altLang="en-US"/>
        </a:p>
      </dgm:t>
    </dgm:pt>
    <dgm:pt modelId="{6B3A9F01-3988-4413-B3F0-9C5AB573334A}">
      <dgm:prSet phldrT="[テキスト]"/>
      <dgm:spPr/>
      <dgm:t>
        <a:bodyPr/>
        <a:lstStyle/>
        <a:p>
          <a:r>
            <a:rPr kumimoji="1" lang="ja-JP" altLang="en-US" dirty="0">
              <a:latin typeface="HGP創英角ﾎﾟｯﾌﾟ体" panose="040B0A00000000000000" pitchFamily="50" charset="-128"/>
              <a:ea typeface="HGP創英角ﾎﾟｯﾌﾟ体" panose="040B0A00000000000000" pitchFamily="50" charset="-128"/>
            </a:rPr>
            <a:t>共同組織、関係組織の方</a:t>
          </a:r>
        </a:p>
      </dgm:t>
    </dgm:pt>
    <dgm:pt modelId="{8D2B5E06-A561-4340-A31F-059C19384E6A}" type="parTrans" cxnId="{AB38F744-DEF2-467D-B034-F60DFFC12F34}">
      <dgm:prSet/>
      <dgm:spPr/>
      <dgm:t>
        <a:bodyPr/>
        <a:lstStyle/>
        <a:p>
          <a:endParaRPr kumimoji="1" lang="ja-JP" altLang="en-US"/>
        </a:p>
      </dgm:t>
    </dgm:pt>
    <dgm:pt modelId="{EF28F5D3-0501-4844-AB79-C962BFE684C3}" type="sibTrans" cxnId="{AB38F744-DEF2-467D-B034-F60DFFC12F34}">
      <dgm:prSet/>
      <dgm:spPr/>
      <dgm:t>
        <a:bodyPr/>
        <a:lstStyle/>
        <a:p>
          <a:endParaRPr kumimoji="1" lang="ja-JP" altLang="en-US"/>
        </a:p>
      </dgm:t>
    </dgm:pt>
    <dgm:pt modelId="{031D31C8-0360-4426-BF23-49DE9389232A}">
      <dgm:prSet phldrT="[テキスト]"/>
      <dgm:spPr/>
      <dgm:t>
        <a:bodyPr/>
        <a:lstStyle/>
        <a:p>
          <a:r>
            <a:rPr kumimoji="1" lang="ja-JP" altLang="en-US" dirty="0"/>
            <a:t>目的</a:t>
          </a:r>
        </a:p>
      </dgm:t>
    </dgm:pt>
    <dgm:pt modelId="{95476432-B6D6-4850-9BF4-AF6ED567207F}" type="parTrans" cxnId="{44FF622B-BC8B-4C29-BF03-3C48DCA52B4F}">
      <dgm:prSet/>
      <dgm:spPr/>
      <dgm:t>
        <a:bodyPr/>
        <a:lstStyle/>
        <a:p>
          <a:endParaRPr kumimoji="1" lang="ja-JP" altLang="en-US"/>
        </a:p>
      </dgm:t>
    </dgm:pt>
    <dgm:pt modelId="{0F4CF153-CC99-4811-859A-10C2B5EA5400}" type="sibTrans" cxnId="{44FF622B-BC8B-4C29-BF03-3C48DCA52B4F}">
      <dgm:prSet/>
      <dgm:spPr/>
      <dgm:t>
        <a:bodyPr/>
        <a:lstStyle/>
        <a:p>
          <a:endParaRPr kumimoji="1" lang="ja-JP" altLang="en-US"/>
        </a:p>
      </dgm:t>
    </dgm:pt>
    <dgm:pt modelId="{FB445D35-4595-4EBB-AE04-ED1CBB17D321}">
      <dgm:prSet phldrT="[テキスト]"/>
      <dgm:spPr/>
      <dgm:t>
        <a:bodyPr/>
        <a:lstStyle/>
        <a:p>
          <a:r>
            <a:rPr kumimoji="1" lang="ja-JP" altLang="en-US" dirty="0">
              <a:latin typeface="HGP創英角ﾎﾟｯﾌﾟ体" panose="040B0A00000000000000" pitchFamily="50" charset="-128"/>
              <a:ea typeface="HGP創英角ﾎﾟｯﾌﾟ体" panose="040B0A00000000000000" pitchFamily="50" charset="-128"/>
            </a:rPr>
            <a:t>無差別平等の地域包括ケア推進</a:t>
          </a:r>
        </a:p>
      </dgm:t>
    </dgm:pt>
    <dgm:pt modelId="{8F74A12C-5319-40C5-AFBB-788805DB8444}" type="parTrans" cxnId="{4F96B012-57DD-4015-A720-1FC72267F0E2}">
      <dgm:prSet/>
      <dgm:spPr/>
      <dgm:t>
        <a:bodyPr/>
        <a:lstStyle/>
        <a:p>
          <a:endParaRPr kumimoji="1" lang="ja-JP" altLang="en-US"/>
        </a:p>
      </dgm:t>
    </dgm:pt>
    <dgm:pt modelId="{BD09AB53-2073-4880-9FF8-15460F7C795A}" type="sibTrans" cxnId="{4F96B012-57DD-4015-A720-1FC72267F0E2}">
      <dgm:prSet/>
      <dgm:spPr/>
      <dgm:t>
        <a:bodyPr/>
        <a:lstStyle/>
        <a:p>
          <a:endParaRPr kumimoji="1" lang="ja-JP" altLang="en-US"/>
        </a:p>
      </dgm:t>
    </dgm:pt>
    <dgm:pt modelId="{87ACA986-AB70-400D-BF02-812098100A94}">
      <dgm:prSet phldrT="[テキスト]"/>
      <dgm:spPr/>
      <dgm:t>
        <a:bodyPr/>
        <a:lstStyle/>
        <a:p>
          <a:r>
            <a:rPr kumimoji="1" lang="ja-JP" altLang="en-US" dirty="0">
              <a:latin typeface="HGP創英角ﾎﾟｯﾌﾟ体" panose="040B0A00000000000000" pitchFamily="50" charset="-128"/>
              <a:ea typeface="HGP創英角ﾎﾟｯﾌﾟ体" panose="040B0A00000000000000" pitchFamily="50" charset="-128"/>
            </a:rPr>
            <a:t>認知症分野の知識、経験の整理</a:t>
          </a:r>
        </a:p>
      </dgm:t>
    </dgm:pt>
    <dgm:pt modelId="{FA9124C0-022B-4EAC-A26D-02319B33BE09}" type="parTrans" cxnId="{26289A96-3417-44E3-8BC2-DF540B404C79}">
      <dgm:prSet/>
      <dgm:spPr/>
      <dgm:t>
        <a:bodyPr/>
        <a:lstStyle/>
        <a:p>
          <a:endParaRPr kumimoji="1" lang="ja-JP" altLang="en-US"/>
        </a:p>
      </dgm:t>
    </dgm:pt>
    <dgm:pt modelId="{BC8DEEEA-4E46-4E4E-833F-4FCF42815C86}" type="sibTrans" cxnId="{26289A96-3417-44E3-8BC2-DF540B404C79}">
      <dgm:prSet/>
      <dgm:spPr/>
      <dgm:t>
        <a:bodyPr/>
        <a:lstStyle/>
        <a:p>
          <a:endParaRPr kumimoji="1" lang="ja-JP" altLang="en-US"/>
        </a:p>
      </dgm:t>
    </dgm:pt>
    <dgm:pt modelId="{1DBF9592-755C-4621-850F-F9302B79C27F}">
      <dgm:prSet phldrT="[テキスト]"/>
      <dgm:spPr/>
      <dgm:t>
        <a:bodyPr/>
        <a:lstStyle/>
        <a:p>
          <a:r>
            <a:rPr kumimoji="1" lang="ja-JP" altLang="en-US" dirty="0"/>
            <a:t>執筆陣</a:t>
          </a:r>
        </a:p>
      </dgm:t>
    </dgm:pt>
    <dgm:pt modelId="{D9DD86C3-0DFD-4F57-A52B-A1610DA8B3AC}" type="parTrans" cxnId="{F9D0FA63-C51E-462E-9533-1B913F89B50F}">
      <dgm:prSet/>
      <dgm:spPr/>
      <dgm:t>
        <a:bodyPr/>
        <a:lstStyle/>
        <a:p>
          <a:endParaRPr kumimoji="1" lang="ja-JP" altLang="en-US"/>
        </a:p>
      </dgm:t>
    </dgm:pt>
    <dgm:pt modelId="{21C8546E-0CF5-4403-9822-4E0773D97B1E}" type="sibTrans" cxnId="{F9D0FA63-C51E-462E-9533-1B913F89B50F}">
      <dgm:prSet/>
      <dgm:spPr/>
      <dgm:t>
        <a:bodyPr/>
        <a:lstStyle/>
        <a:p>
          <a:endParaRPr kumimoji="1" lang="ja-JP" altLang="en-US"/>
        </a:p>
      </dgm:t>
    </dgm:pt>
    <dgm:pt modelId="{835F42EF-D6ED-4C60-9BC5-5F14A7E2319D}">
      <dgm:prSet phldrT="[テキスト]" custT="1"/>
      <dgm:spPr/>
      <dgm:t>
        <a:bodyPr/>
        <a:lstStyle/>
        <a:p>
          <a:r>
            <a:rPr kumimoji="1" lang="ja-JP" altLang="en-US" sz="2400" dirty="0">
              <a:latin typeface="HGS創英角ﾎﾟｯﾌﾟ体" panose="040B0A00000000000000" pitchFamily="50" charset="-128"/>
              <a:ea typeface="HGS創英角ﾎﾟｯﾌﾟ体" panose="040B0A00000000000000" pitchFamily="50" charset="-128"/>
            </a:rPr>
            <a:t>認知症懇話会＋精神医療委員会</a:t>
          </a:r>
        </a:p>
      </dgm:t>
    </dgm:pt>
    <dgm:pt modelId="{B2773A75-C530-4FF9-8EB0-1A0A49257145}" type="parTrans" cxnId="{9DF3DCE1-FA09-4897-8580-0A56B8D497EE}">
      <dgm:prSet/>
      <dgm:spPr/>
      <dgm:t>
        <a:bodyPr/>
        <a:lstStyle/>
        <a:p>
          <a:endParaRPr kumimoji="1" lang="ja-JP" altLang="en-US"/>
        </a:p>
      </dgm:t>
    </dgm:pt>
    <dgm:pt modelId="{51C2D6F6-887A-4EBA-9E64-F91104DCBB87}" type="sibTrans" cxnId="{9DF3DCE1-FA09-4897-8580-0A56B8D497EE}">
      <dgm:prSet/>
      <dgm:spPr/>
      <dgm:t>
        <a:bodyPr/>
        <a:lstStyle/>
        <a:p>
          <a:endParaRPr kumimoji="1" lang="ja-JP" altLang="en-US"/>
        </a:p>
      </dgm:t>
    </dgm:pt>
    <dgm:pt modelId="{ED562FD5-EE54-486B-A5FB-AA56A220AF97}">
      <dgm:prSet phldrT="[テキスト]" custT="1"/>
      <dgm:spPr/>
      <dgm:t>
        <a:bodyPr/>
        <a:lstStyle/>
        <a:p>
          <a:r>
            <a:rPr kumimoji="1" lang="ja-JP" altLang="en-US" sz="2400" dirty="0">
              <a:latin typeface="HGS創英角ﾎﾟｯﾌﾟ体" panose="040B0A00000000000000" pitchFamily="50" charset="-128"/>
              <a:ea typeface="HGS創英角ﾎﾟｯﾌﾟ体" panose="040B0A00000000000000" pitchFamily="50" charset="-128"/>
            </a:rPr>
            <a:t>編集委員会は計</a:t>
          </a:r>
          <a:r>
            <a:rPr kumimoji="1" lang="en-US" altLang="ja-JP" sz="2400" dirty="0">
              <a:latin typeface="HGS創英角ﾎﾟｯﾌﾟ体" panose="040B0A00000000000000" pitchFamily="50" charset="-128"/>
              <a:ea typeface="HGS創英角ﾎﾟｯﾌﾟ体" panose="040B0A00000000000000" pitchFamily="50" charset="-128"/>
            </a:rPr>
            <a:t>6</a:t>
          </a:r>
          <a:r>
            <a:rPr kumimoji="1" lang="ja-JP" altLang="en-US" sz="2400" dirty="0">
              <a:latin typeface="HGS創英角ﾎﾟｯﾌﾟ体" panose="040B0A00000000000000" pitchFamily="50" charset="-128"/>
              <a:ea typeface="HGS創英角ﾎﾟｯﾌﾟ体" panose="040B0A00000000000000" pitchFamily="50" charset="-128"/>
            </a:rPr>
            <a:t>名</a:t>
          </a:r>
        </a:p>
      </dgm:t>
    </dgm:pt>
    <dgm:pt modelId="{6596F625-AFD3-414C-93C5-D94353A3088D}" type="parTrans" cxnId="{28EE4474-0F9B-444D-B787-7E492FE7A311}">
      <dgm:prSet/>
      <dgm:spPr/>
      <dgm:t>
        <a:bodyPr/>
        <a:lstStyle/>
        <a:p>
          <a:endParaRPr kumimoji="1" lang="ja-JP" altLang="en-US"/>
        </a:p>
      </dgm:t>
    </dgm:pt>
    <dgm:pt modelId="{99276906-13AE-4A33-A7FE-ACC27A476C51}" type="sibTrans" cxnId="{28EE4474-0F9B-444D-B787-7E492FE7A311}">
      <dgm:prSet/>
      <dgm:spPr/>
      <dgm:t>
        <a:bodyPr/>
        <a:lstStyle/>
        <a:p>
          <a:endParaRPr kumimoji="1" lang="ja-JP" altLang="en-US"/>
        </a:p>
      </dgm:t>
    </dgm:pt>
    <dgm:pt modelId="{7DD323B7-F412-42AA-8184-A47C4675E5B0}">
      <dgm:prSet phldrT="[テキスト]" custT="1"/>
      <dgm:spPr/>
      <dgm:t>
        <a:bodyPr/>
        <a:lstStyle/>
        <a:p>
          <a:r>
            <a:rPr kumimoji="1" lang="ja-JP" altLang="en-US" sz="2400" dirty="0">
              <a:latin typeface="HGS創英角ﾎﾟｯﾌﾟ体" panose="040B0A00000000000000" pitchFamily="50" charset="-128"/>
              <a:ea typeface="HGS創英角ﾎﾟｯﾌﾟ体" panose="040B0A00000000000000" pitchFamily="50" charset="-128"/>
            </a:rPr>
            <a:t>執筆者は多職種で総勢</a:t>
          </a:r>
          <a:r>
            <a:rPr kumimoji="1" lang="en-US" altLang="en-US" sz="2400" dirty="0">
              <a:latin typeface="HGS創英角ﾎﾟｯﾌﾟ体" panose="040B0A00000000000000" pitchFamily="50" charset="-128"/>
              <a:ea typeface="HGS創英角ﾎﾟｯﾌﾟ体" panose="040B0A00000000000000" pitchFamily="50" charset="-128"/>
            </a:rPr>
            <a:t>40</a:t>
          </a:r>
          <a:r>
            <a:rPr kumimoji="1" lang="ja-JP" altLang="en-US" sz="2400" dirty="0">
              <a:latin typeface="HGS創英角ﾎﾟｯﾌﾟ体" panose="040B0A00000000000000" pitchFamily="50" charset="-128"/>
              <a:ea typeface="HGS創英角ﾎﾟｯﾌﾟ体" panose="040B0A00000000000000" pitchFamily="50" charset="-128"/>
            </a:rPr>
            <a:t>名</a:t>
          </a:r>
        </a:p>
      </dgm:t>
    </dgm:pt>
    <dgm:pt modelId="{4A3CECBB-9927-435C-B74E-2298E9411B4A}" type="parTrans" cxnId="{F1C2EF72-F5AA-44F8-A4D1-3D9084E9E99C}">
      <dgm:prSet/>
      <dgm:spPr/>
      <dgm:t>
        <a:bodyPr/>
        <a:lstStyle/>
        <a:p>
          <a:endParaRPr kumimoji="1" lang="ja-JP" altLang="en-US"/>
        </a:p>
      </dgm:t>
    </dgm:pt>
    <dgm:pt modelId="{EA3797B2-2FA2-4CA5-A0D5-80C8DAD9C236}" type="sibTrans" cxnId="{F1C2EF72-F5AA-44F8-A4D1-3D9084E9E99C}">
      <dgm:prSet/>
      <dgm:spPr/>
      <dgm:t>
        <a:bodyPr/>
        <a:lstStyle/>
        <a:p>
          <a:endParaRPr kumimoji="1" lang="ja-JP" altLang="en-US"/>
        </a:p>
      </dgm:t>
    </dgm:pt>
    <dgm:pt modelId="{A42EDA39-0214-40B8-A68C-184372A73D2A}">
      <dgm:prSet custT="1"/>
      <dgm:spPr/>
      <dgm:t>
        <a:bodyPr/>
        <a:lstStyle/>
        <a:p>
          <a:endParaRPr kumimoji="1" lang="ja-JP" altLang="en-US" sz="2000" dirty="0">
            <a:latin typeface="HGP創英角ﾎﾟｯﾌﾟ体" panose="040B0A00000000000000" pitchFamily="50" charset="-128"/>
            <a:ea typeface="HGP創英角ﾎﾟｯﾌﾟ体" panose="040B0A00000000000000" pitchFamily="50" charset="-128"/>
          </a:endParaRPr>
        </a:p>
      </dgm:t>
    </dgm:pt>
    <dgm:pt modelId="{D6C7C6D5-3D64-436C-8AFB-6BFFF40D7146}" type="parTrans" cxnId="{61E2BF6D-651B-45D0-96B4-F3F2189F9CF0}">
      <dgm:prSet/>
      <dgm:spPr/>
      <dgm:t>
        <a:bodyPr/>
        <a:lstStyle/>
        <a:p>
          <a:endParaRPr kumimoji="1" lang="ja-JP" altLang="en-US"/>
        </a:p>
      </dgm:t>
    </dgm:pt>
    <dgm:pt modelId="{1C56FC1F-4533-4B72-8FE1-75992AFBCAF6}" type="sibTrans" cxnId="{61E2BF6D-651B-45D0-96B4-F3F2189F9CF0}">
      <dgm:prSet/>
      <dgm:spPr/>
      <dgm:t>
        <a:bodyPr/>
        <a:lstStyle/>
        <a:p>
          <a:endParaRPr kumimoji="1" lang="ja-JP" altLang="en-US"/>
        </a:p>
      </dgm:t>
    </dgm:pt>
    <dgm:pt modelId="{915F64AE-A772-40AB-8EE7-47F17B1E863A}">
      <dgm:prSet phldrT="[テキスト]" custT="1"/>
      <dgm:spPr/>
      <dgm:t>
        <a:bodyPr/>
        <a:lstStyle/>
        <a:p>
          <a:endParaRPr kumimoji="1" lang="ja-JP" altLang="en-US" sz="2400" dirty="0">
            <a:latin typeface="HGS創英角ﾎﾟｯﾌﾟ体" panose="040B0A00000000000000" pitchFamily="50" charset="-128"/>
            <a:ea typeface="HGS創英角ﾎﾟｯﾌﾟ体" panose="040B0A00000000000000" pitchFamily="50" charset="-128"/>
          </a:endParaRPr>
        </a:p>
      </dgm:t>
    </dgm:pt>
    <dgm:pt modelId="{023325D3-B1AB-4E91-835D-D978A75C1F49}" type="parTrans" cxnId="{50745B5C-B719-4BF5-81FD-5B30FA6261BE}">
      <dgm:prSet/>
      <dgm:spPr/>
    </dgm:pt>
    <dgm:pt modelId="{C39F1EA6-74DA-4643-8143-8EEA941A0CBE}" type="sibTrans" cxnId="{50745B5C-B719-4BF5-81FD-5B30FA6261BE}">
      <dgm:prSet/>
      <dgm:spPr/>
    </dgm:pt>
    <dgm:pt modelId="{78FF3594-EF6E-42D4-AD03-5DFEDE958233}" type="pres">
      <dgm:prSet presAssocID="{43FC4301-6E42-4E6C-8B05-F6FC9A229756}" presName="linearFlow" presStyleCnt="0">
        <dgm:presLayoutVars>
          <dgm:dir/>
          <dgm:animLvl val="lvl"/>
          <dgm:resizeHandles val="exact"/>
        </dgm:presLayoutVars>
      </dgm:prSet>
      <dgm:spPr/>
      <dgm:t>
        <a:bodyPr/>
        <a:lstStyle/>
        <a:p>
          <a:endParaRPr kumimoji="1" lang="ja-JP" altLang="en-US"/>
        </a:p>
      </dgm:t>
    </dgm:pt>
    <dgm:pt modelId="{AA1ACFF4-A3B0-40EE-81D7-135EA2B167A5}" type="pres">
      <dgm:prSet presAssocID="{3957D5C5-2D6B-4B8C-8ADD-8F0D8D0C7F21}" presName="composite" presStyleCnt="0"/>
      <dgm:spPr/>
    </dgm:pt>
    <dgm:pt modelId="{98C7F5C5-00BB-462B-98ED-0B04BAA376AB}" type="pres">
      <dgm:prSet presAssocID="{3957D5C5-2D6B-4B8C-8ADD-8F0D8D0C7F21}" presName="parentText" presStyleLbl="alignNode1" presStyleIdx="0" presStyleCnt="3">
        <dgm:presLayoutVars>
          <dgm:chMax val="1"/>
          <dgm:bulletEnabled val="1"/>
        </dgm:presLayoutVars>
      </dgm:prSet>
      <dgm:spPr/>
      <dgm:t>
        <a:bodyPr/>
        <a:lstStyle/>
        <a:p>
          <a:endParaRPr kumimoji="1" lang="ja-JP" altLang="en-US"/>
        </a:p>
      </dgm:t>
    </dgm:pt>
    <dgm:pt modelId="{DC393EC9-3CF3-40AD-BF67-ED5465DA9E21}" type="pres">
      <dgm:prSet presAssocID="{3957D5C5-2D6B-4B8C-8ADD-8F0D8D0C7F21}" presName="descendantText" presStyleLbl="alignAcc1" presStyleIdx="0" presStyleCnt="3">
        <dgm:presLayoutVars>
          <dgm:bulletEnabled val="1"/>
        </dgm:presLayoutVars>
      </dgm:prSet>
      <dgm:spPr/>
      <dgm:t>
        <a:bodyPr/>
        <a:lstStyle/>
        <a:p>
          <a:endParaRPr kumimoji="1" lang="ja-JP" altLang="en-US"/>
        </a:p>
      </dgm:t>
    </dgm:pt>
    <dgm:pt modelId="{7F39E743-CA7B-4CC5-B0F3-D162F1ECC938}" type="pres">
      <dgm:prSet presAssocID="{4C2E0414-8D93-429B-8AF4-92239DC94BDE}" presName="sp" presStyleCnt="0"/>
      <dgm:spPr/>
    </dgm:pt>
    <dgm:pt modelId="{1C622FE2-DF6F-4098-8021-CCC64E1E423C}" type="pres">
      <dgm:prSet presAssocID="{031D31C8-0360-4426-BF23-49DE9389232A}" presName="composite" presStyleCnt="0"/>
      <dgm:spPr/>
    </dgm:pt>
    <dgm:pt modelId="{54078270-89B0-4E04-95AB-3150578E1A21}" type="pres">
      <dgm:prSet presAssocID="{031D31C8-0360-4426-BF23-49DE9389232A}" presName="parentText" presStyleLbl="alignNode1" presStyleIdx="1" presStyleCnt="3">
        <dgm:presLayoutVars>
          <dgm:chMax val="1"/>
          <dgm:bulletEnabled val="1"/>
        </dgm:presLayoutVars>
      </dgm:prSet>
      <dgm:spPr/>
      <dgm:t>
        <a:bodyPr/>
        <a:lstStyle/>
        <a:p>
          <a:endParaRPr kumimoji="1" lang="ja-JP" altLang="en-US"/>
        </a:p>
      </dgm:t>
    </dgm:pt>
    <dgm:pt modelId="{D2104722-479C-4634-BB82-1FA8C4B0B05B}" type="pres">
      <dgm:prSet presAssocID="{031D31C8-0360-4426-BF23-49DE9389232A}" presName="descendantText" presStyleLbl="alignAcc1" presStyleIdx="1" presStyleCnt="3">
        <dgm:presLayoutVars>
          <dgm:bulletEnabled val="1"/>
        </dgm:presLayoutVars>
      </dgm:prSet>
      <dgm:spPr/>
      <dgm:t>
        <a:bodyPr/>
        <a:lstStyle/>
        <a:p>
          <a:endParaRPr kumimoji="1" lang="ja-JP" altLang="en-US"/>
        </a:p>
      </dgm:t>
    </dgm:pt>
    <dgm:pt modelId="{D59E2E41-4CCB-4084-9AF6-064F9027E6A9}" type="pres">
      <dgm:prSet presAssocID="{0F4CF153-CC99-4811-859A-10C2B5EA5400}" presName="sp" presStyleCnt="0"/>
      <dgm:spPr/>
    </dgm:pt>
    <dgm:pt modelId="{C12E2031-08FC-4F03-9B8A-A0AA51295EF8}" type="pres">
      <dgm:prSet presAssocID="{1DBF9592-755C-4621-850F-F9302B79C27F}" presName="composite" presStyleCnt="0"/>
      <dgm:spPr/>
    </dgm:pt>
    <dgm:pt modelId="{875AE17E-514A-4171-90FA-80CA866DEFC5}" type="pres">
      <dgm:prSet presAssocID="{1DBF9592-755C-4621-850F-F9302B79C27F}" presName="parentText" presStyleLbl="alignNode1" presStyleIdx="2" presStyleCnt="3">
        <dgm:presLayoutVars>
          <dgm:chMax val="1"/>
          <dgm:bulletEnabled val="1"/>
        </dgm:presLayoutVars>
      </dgm:prSet>
      <dgm:spPr/>
      <dgm:t>
        <a:bodyPr/>
        <a:lstStyle/>
        <a:p>
          <a:endParaRPr kumimoji="1" lang="ja-JP" altLang="en-US"/>
        </a:p>
      </dgm:t>
    </dgm:pt>
    <dgm:pt modelId="{EFA14315-2929-4640-A635-98D87AA9C25D}" type="pres">
      <dgm:prSet presAssocID="{1DBF9592-755C-4621-850F-F9302B79C27F}" presName="descendantText" presStyleLbl="alignAcc1" presStyleIdx="2" presStyleCnt="3" custScaleY="159893">
        <dgm:presLayoutVars>
          <dgm:bulletEnabled val="1"/>
        </dgm:presLayoutVars>
      </dgm:prSet>
      <dgm:spPr/>
      <dgm:t>
        <a:bodyPr/>
        <a:lstStyle/>
        <a:p>
          <a:endParaRPr kumimoji="1" lang="ja-JP" altLang="en-US"/>
        </a:p>
      </dgm:t>
    </dgm:pt>
  </dgm:ptLst>
  <dgm:cxnLst>
    <dgm:cxn modelId="{B1FD6205-B1BC-4B24-A62B-7E0C769E21BF}" type="presOf" srcId="{835F42EF-D6ED-4C60-9BC5-5F14A7E2319D}" destId="{EFA14315-2929-4640-A635-98D87AA9C25D}" srcOrd="0" destOrd="1" presId="urn:microsoft.com/office/officeart/2005/8/layout/chevron2"/>
    <dgm:cxn modelId="{ED61A905-AECC-4716-8EB8-0C2F49E04AC7}" type="presOf" srcId="{87ACA986-AB70-400D-BF02-812098100A94}" destId="{D2104722-479C-4634-BB82-1FA8C4B0B05B}" srcOrd="0" destOrd="1" presId="urn:microsoft.com/office/officeart/2005/8/layout/chevron2"/>
    <dgm:cxn modelId="{28EE4474-0F9B-444D-B787-7E492FE7A311}" srcId="{1DBF9592-755C-4621-850F-F9302B79C27F}" destId="{ED562FD5-EE54-486B-A5FB-AA56A220AF97}" srcOrd="2" destOrd="0" parTransId="{6596F625-AFD3-414C-93C5-D94353A3088D}" sibTransId="{99276906-13AE-4A33-A7FE-ACC27A476C51}"/>
    <dgm:cxn modelId="{F7C25DC1-7786-4A96-AF05-D68895A314F4}" type="presOf" srcId="{ED562FD5-EE54-486B-A5FB-AA56A220AF97}" destId="{EFA14315-2929-4640-A635-98D87AA9C25D}" srcOrd="0" destOrd="2" presId="urn:microsoft.com/office/officeart/2005/8/layout/chevron2"/>
    <dgm:cxn modelId="{E5ADB3DC-1B8A-4B44-A04D-98A86B1DF604}" type="presOf" srcId="{031D31C8-0360-4426-BF23-49DE9389232A}" destId="{54078270-89B0-4E04-95AB-3150578E1A21}" srcOrd="0" destOrd="0" presId="urn:microsoft.com/office/officeart/2005/8/layout/chevron2"/>
    <dgm:cxn modelId="{9DF3DCE1-FA09-4897-8580-0A56B8D497EE}" srcId="{1DBF9592-755C-4621-850F-F9302B79C27F}" destId="{835F42EF-D6ED-4C60-9BC5-5F14A7E2319D}" srcOrd="1" destOrd="0" parTransId="{B2773A75-C530-4FF9-8EB0-1A0A49257145}" sibTransId="{51C2D6F6-887A-4EBA-9E64-F91104DCBB87}"/>
    <dgm:cxn modelId="{72F3FA9F-6428-4E35-BD76-EAEF2C623396}" type="presOf" srcId="{6B3A9F01-3988-4413-B3F0-9C5AB573334A}" destId="{DC393EC9-3CF3-40AD-BF67-ED5465DA9E21}" srcOrd="0" destOrd="1" presId="urn:microsoft.com/office/officeart/2005/8/layout/chevron2"/>
    <dgm:cxn modelId="{4F96B012-57DD-4015-A720-1FC72267F0E2}" srcId="{031D31C8-0360-4426-BF23-49DE9389232A}" destId="{FB445D35-4595-4EBB-AE04-ED1CBB17D321}" srcOrd="0" destOrd="0" parTransId="{8F74A12C-5319-40C5-AFBB-788805DB8444}" sibTransId="{BD09AB53-2073-4880-9FF8-15460F7C795A}"/>
    <dgm:cxn modelId="{AB38F744-DEF2-467D-B034-F60DFFC12F34}" srcId="{3957D5C5-2D6B-4B8C-8ADD-8F0D8D0C7F21}" destId="{6B3A9F01-3988-4413-B3F0-9C5AB573334A}" srcOrd="1" destOrd="0" parTransId="{8D2B5E06-A561-4340-A31F-059C19384E6A}" sibTransId="{EF28F5D3-0501-4844-AB79-C962BFE684C3}"/>
    <dgm:cxn modelId="{ED8FA3D1-DA04-481F-81DC-A960766A4FD7}" type="presOf" srcId="{1DBF9592-755C-4621-850F-F9302B79C27F}" destId="{875AE17E-514A-4171-90FA-80CA866DEFC5}" srcOrd="0" destOrd="0" presId="urn:microsoft.com/office/officeart/2005/8/layout/chevron2"/>
    <dgm:cxn modelId="{44FF622B-BC8B-4C29-BF03-3C48DCA52B4F}" srcId="{43FC4301-6E42-4E6C-8B05-F6FC9A229756}" destId="{031D31C8-0360-4426-BF23-49DE9389232A}" srcOrd="1" destOrd="0" parTransId="{95476432-B6D6-4850-9BF4-AF6ED567207F}" sibTransId="{0F4CF153-CC99-4811-859A-10C2B5EA5400}"/>
    <dgm:cxn modelId="{61E2BF6D-651B-45D0-96B4-F3F2189F9CF0}" srcId="{1DBF9592-755C-4621-850F-F9302B79C27F}" destId="{A42EDA39-0214-40B8-A68C-184372A73D2A}" srcOrd="4" destOrd="0" parTransId="{D6C7C6D5-3D64-436C-8AFB-6BFFF40D7146}" sibTransId="{1C56FC1F-4533-4B72-8FE1-75992AFBCAF6}"/>
    <dgm:cxn modelId="{5A0FD8D9-5149-4307-A48E-3096F3489992}" type="presOf" srcId="{09CBA90B-5C6C-4862-82A1-FF85643148C1}" destId="{DC393EC9-3CF3-40AD-BF67-ED5465DA9E21}" srcOrd="0" destOrd="0" presId="urn:microsoft.com/office/officeart/2005/8/layout/chevron2"/>
    <dgm:cxn modelId="{F86FED42-C734-4449-95B9-6229D4CE2A1F}" type="presOf" srcId="{FB445D35-4595-4EBB-AE04-ED1CBB17D321}" destId="{D2104722-479C-4634-BB82-1FA8C4B0B05B}" srcOrd="0" destOrd="0" presId="urn:microsoft.com/office/officeart/2005/8/layout/chevron2"/>
    <dgm:cxn modelId="{F9D0FA63-C51E-462E-9533-1B913F89B50F}" srcId="{43FC4301-6E42-4E6C-8B05-F6FC9A229756}" destId="{1DBF9592-755C-4621-850F-F9302B79C27F}" srcOrd="2" destOrd="0" parTransId="{D9DD86C3-0DFD-4F57-A52B-A1610DA8B3AC}" sibTransId="{21C8546E-0CF5-4403-9822-4E0773D97B1E}"/>
    <dgm:cxn modelId="{F1C2EF72-F5AA-44F8-A4D1-3D9084E9E99C}" srcId="{1DBF9592-755C-4621-850F-F9302B79C27F}" destId="{7DD323B7-F412-42AA-8184-A47C4675E5B0}" srcOrd="3" destOrd="0" parTransId="{4A3CECBB-9927-435C-B74E-2298E9411B4A}" sibTransId="{EA3797B2-2FA2-4CA5-A0D5-80C8DAD9C236}"/>
    <dgm:cxn modelId="{4D223714-671E-4F0C-AC3E-617EBB36406E}" type="presOf" srcId="{3957D5C5-2D6B-4B8C-8ADD-8F0D8D0C7F21}" destId="{98C7F5C5-00BB-462B-98ED-0B04BAA376AB}" srcOrd="0" destOrd="0" presId="urn:microsoft.com/office/officeart/2005/8/layout/chevron2"/>
    <dgm:cxn modelId="{50745B5C-B719-4BF5-81FD-5B30FA6261BE}" srcId="{1DBF9592-755C-4621-850F-F9302B79C27F}" destId="{915F64AE-A772-40AB-8EE7-47F17B1E863A}" srcOrd="0" destOrd="0" parTransId="{023325D3-B1AB-4E91-835D-D978A75C1F49}" sibTransId="{C39F1EA6-74DA-4643-8143-8EEA941A0CBE}"/>
    <dgm:cxn modelId="{E4834C1A-B22E-40DD-8C89-D7F80EA3D09D}" type="presOf" srcId="{43FC4301-6E42-4E6C-8B05-F6FC9A229756}" destId="{78FF3594-EF6E-42D4-AD03-5DFEDE958233}" srcOrd="0" destOrd="0" presId="urn:microsoft.com/office/officeart/2005/8/layout/chevron2"/>
    <dgm:cxn modelId="{E4B20A09-EC65-4F32-8783-E4E4146B365E}" type="presOf" srcId="{A42EDA39-0214-40B8-A68C-184372A73D2A}" destId="{EFA14315-2929-4640-A635-98D87AA9C25D}" srcOrd="0" destOrd="4" presId="urn:microsoft.com/office/officeart/2005/8/layout/chevron2"/>
    <dgm:cxn modelId="{6CD82FDB-C420-4B41-AC2F-4EF0DE00E362}" type="presOf" srcId="{915F64AE-A772-40AB-8EE7-47F17B1E863A}" destId="{EFA14315-2929-4640-A635-98D87AA9C25D}" srcOrd="0" destOrd="0" presId="urn:microsoft.com/office/officeart/2005/8/layout/chevron2"/>
    <dgm:cxn modelId="{C078AE9C-61A7-4670-B449-87815E475165}" srcId="{3957D5C5-2D6B-4B8C-8ADD-8F0D8D0C7F21}" destId="{09CBA90B-5C6C-4862-82A1-FF85643148C1}" srcOrd="0" destOrd="0" parTransId="{4E49C871-45A7-496A-82E9-CCBC5B86E54C}" sibTransId="{58773A69-5F47-4E46-AF3C-F9EABB74D166}"/>
    <dgm:cxn modelId="{0D2734B4-006A-4DA3-AE0B-206FCCAEFE88}" srcId="{43FC4301-6E42-4E6C-8B05-F6FC9A229756}" destId="{3957D5C5-2D6B-4B8C-8ADD-8F0D8D0C7F21}" srcOrd="0" destOrd="0" parTransId="{E61117AB-AB5B-4AF6-A162-9FD0FFE50279}" sibTransId="{4C2E0414-8D93-429B-8AF4-92239DC94BDE}"/>
    <dgm:cxn modelId="{C51B2728-BE30-41AA-BA94-085ACB4DE7B4}" type="presOf" srcId="{7DD323B7-F412-42AA-8184-A47C4675E5B0}" destId="{EFA14315-2929-4640-A635-98D87AA9C25D}" srcOrd="0" destOrd="3" presId="urn:microsoft.com/office/officeart/2005/8/layout/chevron2"/>
    <dgm:cxn modelId="{26289A96-3417-44E3-8BC2-DF540B404C79}" srcId="{031D31C8-0360-4426-BF23-49DE9389232A}" destId="{87ACA986-AB70-400D-BF02-812098100A94}" srcOrd="1" destOrd="0" parTransId="{FA9124C0-022B-4EAC-A26D-02319B33BE09}" sibTransId="{BC8DEEEA-4E46-4E4E-833F-4FCF42815C86}"/>
    <dgm:cxn modelId="{7DAD31D1-A1A0-4013-A642-7885763C914B}" type="presParOf" srcId="{78FF3594-EF6E-42D4-AD03-5DFEDE958233}" destId="{AA1ACFF4-A3B0-40EE-81D7-135EA2B167A5}" srcOrd="0" destOrd="0" presId="urn:microsoft.com/office/officeart/2005/8/layout/chevron2"/>
    <dgm:cxn modelId="{C8E09B13-3173-45A1-A7BC-F2EEF0793633}" type="presParOf" srcId="{AA1ACFF4-A3B0-40EE-81D7-135EA2B167A5}" destId="{98C7F5C5-00BB-462B-98ED-0B04BAA376AB}" srcOrd="0" destOrd="0" presId="urn:microsoft.com/office/officeart/2005/8/layout/chevron2"/>
    <dgm:cxn modelId="{D86C0123-5F73-4900-B49E-8AD4E656CEBF}" type="presParOf" srcId="{AA1ACFF4-A3B0-40EE-81D7-135EA2B167A5}" destId="{DC393EC9-3CF3-40AD-BF67-ED5465DA9E21}" srcOrd="1" destOrd="0" presId="urn:microsoft.com/office/officeart/2005/8/layout/chevron2"/>
    <dgm:cxn modelId="{B54ABA01-B1BA-452D-A3BE-D51EFFB119A6}" type="presParOf" srcId="{78FF3594-EF6E-42D4-AD03-5DFEDE958233}" destId="{7F39E743-CA7B-4CC5-B0F3-D162F1ECC938}" srcOrd="1" destOrd="0" presId="urn:microsoft.com/office/officeart/2005/8/layout/chevron2"/>
    <dgm:cxn modelId="{F2745581-C371-458B-BE62-A9D697581A12}" type="presParOf" srcId="{78FF3594-EF6E-42D4-AD03-5DFEDE958233}" destId="{1C622FE2-DF6F-4098-8021-CCC64E1E423C}" srcOrd="2" destOrd="0" presId="urn:microsoft.com/office/officeart/2005/8/layout/chevron2"/>
    <dgm:cxn modelId="{C74577FC-AF38-4D3C-BF3C-102435222522}" type="presParOf" srcId="{1C622FE2-DF6F-4098-8021-CCC64E1E423C}" destId="{54078270-89B0-4E04-95AB-3150578E1A21}" srcOrd="0" destOrd="0" presId="urn:microsoft.com/office/officeart/2005/8/layout/chevron2"/>
    <dgm:cxn modelId="{728E65AB-FF14-446E-8A51-F859C8CBABA8}" type="presParOf" srcId="{1C622FE2-DF6F-4098-8021-CCC64E1E423C}" destId="{D2104722-479C-4634-BB82-1FA8C4B0B05B}" srcOrd="1" destOrd="0" presId="urn:microsoft.com/office/officeart/2005/8/layout/chevron2"/>
    <dgm:cxn modelId="{75DCC561-1BEF-4739-B485-575E37C7833E}" type="presParOf" srcId="{78FF3594-EF6E-42D4-AD03-5DFEDE958233}" destId="{D59E2E41-4CCB-4084-9AF6-064F9027E6A9}" srcOrd="3" destOrd="0" presId="urn:microsoft.com/office/officeart/2005/8/layout/chevron2"/>
    <dgm:cxn modelId="{58BB6A20-AF97-4AFA-855E-EA896D142D06}" type="presParOf" srcId="{78FF3594-EF6E-42D4-AD03-5DFEDE958233}" destId="{C12E2031-08FC-4F03-9B8A-A0AA51295EF8}" srcOrd="4" destOrd="0" presId="urn:microsoft.com/office/officeart/2005/8/layout/chevron2"/>
    <dgm:cxn modelId="{EE0757E7-2438-4501-AD6D-184BF6443EB2}" type="presParOf" srcId="{C12E2031-08FC-4F03-9B8A-A0AA51295EF8}" destId="{875AE17E-514A-4171-90FA-80CA866DEFC5}" srcOrd="0" destOrd="0" presId="urn:microsoft.com/office/officeart/2005/8/layout/chevron2"/>
    <dgm:cxn modelId="{2762576B-770F-4B1A-9BB1-43BFA947D476}" type="presParOf" srcId="{C12E2031-08FC-4F03-9B8A-A0AA51295EF8}" destId="{EFA14315-2929-4640-A635-98D87AA9C25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4B7CD-AC54-4A17-9A4C-2CD5F9563955}">
      <dsp:nvSpPr>
        <dsp:cNvPr id="0" name=""/>
        <dsp:cNvSpPr/>
      </dsp:nvSpPr>
      <dsp:spPr>
        <a:xfrm rot="5400000">
          <a:off x="-291048" y="293272"/>
          <a:ext cx="1940323" cy="13582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kumimoji="1" lang="ja-JP" altLang="en-US" sz="3600" kern="1200" dirty="0"/>
            <a:t>情勢</a:t>
          </a:r>
        </a:p>
      </dsp:txBody>
      <dsp:txXfrm rot="-5400000">
        <a:off x="1" y="681336"/>
        <a:ext cx="1358226" cy="582097"/>
      </dsp:txXfrm>
    </dsp:sp>
    <dsp:sp modelId="{BDEFE743-2BE3-4DC6-B6AF-CC564BAA96D4}">
      <dsp:nvSpPr>
        <dsp:cNvPr id="0" name=""/>
        <dsp:cNvSpPr/>
      </dsp:nvSpPr>
      <dsp:spPr>
        <a:xfrm rot="5400000">
          <a:off x="5425370" y="-4064919"/>
          <a:ext cx="1261210" cy="9395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kern="1200" dirty="0"/>
            <a:t>超高齢社会の特徴</a:t>
          </a:r>
        </a:p>
        <a:p>
          <a:pPr marL="285750" lvl="1" indent="-285750" algn="l" defTabSz="1511300">
            <a:lnSpc>
              <a:spcPct val="90000"/>
            </a:lnSpc>
            <a:spcBef>
              <a:spcPct val="0"/>
            </a:spcBef>
            <a:spcAft>
              <a:spcPct val="15000"/>
            </a:spcAft>
            <a:buChar char="••"/>
          </a:pPr>
          <a:r>
            <a:rPr kumimoji="1" lang="ja-JP" altLang="en-US" sz="3400" kern="1200" dirty="0"/>
            <a:t>認知症大綱と認知症法案</a:t>
          </a:r>
        </a:p>
      </dsp:txBody>
      <dsp:txXfrm rot="-5400000">
        <a:off x="1358227" y="63791"/>
        <a:ext cx="9333931" cy="1138076"/>
      </dsp:txXfrm>
    </dsp:sp>
    <dsp:sp modelId="{F5FCD8F3-05C1-4B42-B771-5184C880E9ED}">
      <dsp:nvSpPr>
        <dsp:cNvPr id="0" name=""/>
        <dsp:cNvSpPr/>
      </dsp:nvSpPr>
      <dsp:spPr>
        <a:xfrm rot="5400000">
          <a:off x="-291048" y="2042655"/>
          <a:ext cx="1940323" cy="13582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kumimoji="1" lang="ja-JP" altLang="en-US" sz="3600" kern="1200" dirty="0"/>
            <a:t>現状</a:t>
          </a:r>
        </a:p>
      </dsp:txBody>
      <dsp:txXfrm rot="-5400000">
        <a:off x="1" y="2430719"/>
        <a:ext cx="1358226" cy="582097"/>
      </dsp:txXfrm>
    </dsp:sp>
    <dsp:sp modelId="{32B66252-E8DC-4CB5-83D5-0CB668C360C1}">
      <dsp:nvSpPr>
        <dsp:cNvPr id="0" name=""/>
        <dsp:cNvSpPr/>
      </dsp:nvSpPr>
      <dsp:spPr>
        <a:xfrm rot="5400000">
          <a:off x="5425370" y="-2315536"/>
          <a:ext cx="1261210" cy="9395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kern="1200" dirty="0"/>
            <a:t>先駆的な取り組みの概要</a:t>
          </a:r>
        </a:p>
        <a:p>
          <a:pPr marL="285750" lvl="1" indent="-285750" algn="l" defTabSz="1511300">
            <a:lnSpc>
              <a:spcPct val="90000"/>
            </a:lnSpc>
            <a:spcBef>
              <a:spcPct val="0"/>
            </a:spcBef>
            <a:spcAft>
              <a:spcPct val="15000"/>
            </a:spcAft>
            <a:buChar char="••"/>
          </a:pPr>
          <a:r>
            <a:rPr kumimoji="1" lang="ja-JP" altLang="en-US" sz="3400" kern="1200" dirty="0"/>
            <a:t>いつでも、どこでも、誰でもの基本へ認知症も</a:t>
          </a:r>
        </a:p>
      </dsp:txBody>
      <dsp:txXfrm rot="-5400000">
        <a:off x="1358227" y="1813174"/>
        <a:ext cx="9333931" cy="1138076"/>
      </dsp:txXfrm>
    </dsp:sp>
    <dsp:sp modelId="{D2DEFA60-D1A5-4ADA-85B6-52CDB56129E6}">
      <dsp:nvSpPr>
        <dsp:cNvPr id="0" name=""/>
        <dsp:cNvSpPr/>
      </dsp:nvSpPr>
      <dsp:spPr>
        <a:xfrm rot="5400000">
          <a:off x="-291048" y="3792038"/>
          <a:ext cx="1940323" cy="135822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kumimoji="1" lang="ja-JP" altLang="en-US" sz="3600" kern="1200" dirty="0"/>
            <a:t>提案</a:t>
          </a:r>
        </a:p>
      </dsp:txBody>
      <dsp:txXfrm rot="-5400000">
        <a:off x="1" y="4180102"/>
        <a:ext cx="1358226" cy="582097"/>
      </dsp:txXfrm>
    </dsp:sp>
    <dsp:sp modelId="{82F0C47A-4650-4D60-B240-3AE7D8160091}">
      <dsp:nvSpPr>
        <dsp:cNvPr id="0" name=""/>
        <dsp:cNvSpPr/>
      </dsp:nvSpPr>
      <dsp:spPr>
        <a:xfrm rot="5400000">
          <a:off x="5425370" y="-566153"/>
          <a:ext cx="1261210" cy="93954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kumimoji="1" lang="ja-JP" altLang="en-US" sz="3400" kern="1200" dirty="0"/>
            <a:t>全日本民医連認知症委員会とは？</a:t>
          </a:r>
        </a:p>
        <a:p>
          <a:pPr marL="285750" lvl="1" indent="-285750" algn="l" defTabSz="1511300">
            <a:lnSpc>
              <a:spcPct val="90000"/>
            </a:lnSpc>
            <a:spcBef>
              <a:spcPct val="0"/>
            </a:spcBef>
            <a:spcAft>
              <a:spcPct val="15000"/>
            </a:spcAft>
            <a:buChar char="••"/>
          </a:pPr>
          <a:r>
            <a:rPr kumimoji="1" lang="ja-JP" altLang="en-US" sz="3400" kern="1200" dirty="0"/>
            <a:t>考えられる様々な取組み</a:t>
          </a:r>
        </a:p>
      </dsp:txBody>
      <dsp:txXfrm rot="-5400000">
        <a:off x="1358227" y="3562557"/>
        <a:ext cx="9333931" cy="1138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7F5C5-00BB-462B-98ED-0B04BAA376AB}">
      <dsp:nvSpPr>
        <dsp:cNvPr id="0" name=""/>
        <dsp:cNvSpPr/>
      </dsp:nvSpPr>
      <dsp:spPr>
        <a:xfrm rot="5400000">
          <a:off x="-250429" y="281352"/>
          <a:ext cx="1669530" cy="11686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kumimoji="1" lang="ja-JP" altLang="en-US" sz="2900" kern="1200" dirty="0"/>
            <a:t>対象</a:t>
          </a:r>
        </a:p>
      </dsp:txBody>
      <dsp:txXfrm rot="-5400000">
        <a:off x="1" y="615259"/>
        <a:ext cx="1168671" cy="500859"/>
      </dsp:txXfrm>
    </dsp:sp>
    <dsp:sp modelId="{DC393EC9-3CF3-40AD-BF67-ED5465DA9E21}">
      <dsp:nvSpPr>
        <dsp:cNvPr id="0" name=""/>
        <dsp:cNvSpPr/>
      </dsp:nvSpPr>
      <dsp:spPr>
        <a:xfrm rot="5400000">
          <a:off x="3137711" y="-1938116"/>
          <a:ext cx="1085194" cy="50232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kumimoji="1" lang="ja-JP" altLang="en-US" sz="2500" kern="1200" dirty="0">
              <a:latin typeface="HGP創英角ﾎﾟｯﾌﾟ体" panose="040B0A00000000000000" pitchFamily="50" charset="-128"/>
              <a:ea typeface="HGP創英角ﾎﾟｯﾌﾟ体" panose="040B0A00000000000000" pitchFamily="50" charset="-128"/>
            </a:rPr>
            <a:t>民医連で働く職員</a:t>
          </a:r>
        </a:p>
        <a:p>
          <a:pPr marL="228600" lvl="1" indent="-228600" algn="l" defTabSz="1111250">
            <a:lnSpc>
              <a:spcPct val="90000"/>
            </a:lnSpc>
            <a:spcBef>
              <a:spcPct val="0"/>
            </a:spcBef>
            <a:spcAft>
              <a:spcPct val="15000"/>
            </a:spcAft>
            <a:buChar char="••"/>
          </a:pPr>
          <a:r>
            <a:rPr kumimoji="1" lang="ja-JP" altLang="en-US" sz="2500" kern="1200" dirty="0">
              <a:latin typeface="HGP創英角ﾎﾟｯﾌﾟ体" panose="040B0A00000000000000" pitchFamily="50" charset="-128"/>
              <a:ea typeface="HGP創英角ﾎﾟｯﾌﾟ体" panose="040B0A00000000000000" pitchFamily="50" charset="-128"/>
            </a:rPr>
            <a:t>共同組織、関係組織の方</a:t>
          </a:r>
        </a:p>
      </dsp:txBody>
      <dsp:txXfrm rot="-5400000">
        <a:off x="1168672" y="83898"/>
        <a:ext cx="4970299" cy="979244"/>
      </dsp:txXfrm>
    </dsp:sp>
    <dsp:sp modelId="{54078270-89B0-4E04-95AB-3150578E1A21}">
      <dsp:nvSpPr>
        <dsp:cNvPr id="0" name=""/>
        <dsp:cNvSpPr/>
      </dsp:nvSpPr>
      <dsp:spPr>
        <a:xfrm rot="5400000">
          <a:off x="-250429" y="1773455"/>
          <a:ext cx="1669530" cy="11686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kumimoji="1" lang="ja-JP" altLang="en-US" sz="2900" kern="1200" dirty="0"/>
            <a:t>目的</a:t>
          </a:r>
        </a:p>
      </dsp:txBody>
      <dsp:txXfrm rot="-5400000">
        <a:off x="1" y="2107362"/>
        <a:ext cx="1168671" cy="500859"/>
      </dsp:txXfrm>
    </dsp:sp>
    <dsp:sp modelId="{D2104722-479C-4634-BB82-1FA8C4B0B05B}">
      <dsp:nvSpPr>
        <dsp:cNvPr id="0" name=""/>
        <dsp:cNvSpPr/>
      </dsp:nvSpPr>
      <dsp:spPr>
        <a:xfrm rot="5400000">
          <a:off x="3137711" y="-446014"/>
          <a:ext cx="1085194" cy="50232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kumimoji="1" lang="ja-JP" altLang="en-US" sz="2500" kern="1200" dirty="0">
              <a:latin typeface="HGP創英角ﾎﾟｯﾌﾟ体" panose="040B0A00000000000000" pitchFamily="50" charset="-128"/>
              <a:ea typeface="HGP創英角ﾎﾟｯﾌﾟ体" panose="040B0A00000000000000" pitchFamily="50" charset="-128"/>
            </a:rPr>
            <a:t>無差別平等の地域包括ケア推進</a:t>
          </a:r>
        </a:p>
        <a:p>
          <a:pPr marL="228600" lvl="1" indent="-228600" algn="l" defTabSz="1111250">
            <a:lnSpc>
              <a:spcPct val="90000"/>
            </a:lnSpc>
            <a:spcBef>
              <a:spcPct val="0"/>
            </a:spcBef>
            <a:spcAft>
              <a:spcPct val="15000"/>
            </a:spcAft>
            <a:buChar char="••"/>
          </a:pPr>
          <a:r>
            <a:rPr kumimoji="1" lang="ja-JP" altLang="en-US" sz="2500" kern="1200" dirty="0">
              <a:latin typeface="HGP創英角ﾎﾟｯﾌﾟ体" panose="040B0A00000000000000" pitchFamily="50" charset="-128"/>
              <a:ea typeface="HGP創英角ﾎﾟｯﾌﾟ体" panose="040B0A00000000000000" pitchFamily="50" charset="-128"/>
            </a:rPr>
            <a:t>認知症分野の知識、経験の整理</a:t>
          </a:r>
        </a:p>
      </dsp:txBody>
      <dsp:txXfrm rot="-5400000">
        <a:off x="1168672" y="1576000"/>
        <a:ext cx="4970299" cy="979244"/>
      </dsp:txXfrm>
    </dsp:sp>
    <dsp:sp modelId="{875AE17E-514A-4171-90FA-80CA866DEFC5}">
      <dsp:nvSpPr>
        <dsp:cNvPr id="0" name=""/>
        <dsp:cNvSpPr/>
      </dsp:nvSpPr>
      <dsp:spPr>
        <a:xfrm rot="5400000">
          <a:off x="-250429" y="3590536"/>
          <a:ext cx="1669530" cy="116867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kumimoji="1" lang="ja-JP" altLang="en-US" sz="2900" kern="1200" dirty="0"/>
            <a:t>執筆陣</a:t>
          </a:r>
        </a:p>
      </dsp:txBody>
      <dsp:txXfrm rot="-5400000">
        <a:off x="1" y="3924443"/>
        <a:ext cx="1168671" cy="500859"/>
      </dsp:txXfrm>
    </dsp:sp>
    <dsp:sp modelId="{EFA14315-2929-4640-A635-98D87AA9C25D}">
      <dsp:nvSpPr>
        <dsp:cNvPr id="0" name=""/>
        <dsp:cNvSpPr/>
      </dsp:nvSpPr>
      <dsp:spPr>
        <a:xfrm rot="5400000">
          <a:off x="2812733" y="1371066"/>
          <a:ext cx="1735150" cy="50232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kumimoji="1" lang="ja-JP" altLang="en-US" sz="2400" kern="1200" dirty="0">
            <a:latin typeface="HGS創英角ﾎﾟｯﾌﾟ体" panose="040B0A00000000000000" pitchFamily="50" charset="-128"/>
            <a:ea typeface="HGS創英角ﾎﾟｯﾌﾟ体" panose="040B0A00000000000000" pitchFamily="50" charset="-128"/>
          </a:endParaRPr>
        </a:p>
        <a:p>
          <a:pPr marL="228600" lvl="1" indent="-228600" algn="l" defTabSz="1066800">
            <a:lnSpc>
              <a:spcPct val="90000"/>
            </a:lnSpc>
            <a:spcBef>
              <a:spcPct val="0"/>
            </a:spcBef>
            <a:spcAft>
              <a:spcPct val="15000"/>
            </a:spcAft>
            <a:buChar char="••"/>
          </a:pPr>
          <a:r>
            <a:rPr kumimoji="1" lang="ja-JP" altLang="en-US" sz="2400" kern="1200" dirty="0">
              <a:latin typeface="HGS創英角ﾎﾟｯﾌﾟ体" panose="040B0A00000000000000" pitchFamily="50" charset="-128"/>
              <a:ea typeface="HGS創英角ﾎﾟｯﾌﾟ体" panose="040B0A00000000000000" pitchFamily="50" charset="-128"/>
            </a:rPr>
            <a:t>認知症懇話会＋精神医療委員会</a:t>
          </a:r>
        </a:p>
        <a:p>
          <a:pPr marL="228600" lvl="1" indent="-228600" algn="l" defTabSz="1066800">
            <a:lnSpc>
              <a:spcPct val="90000"/>
            </a:lnSpc>
            <a:spcBef>
              <a:spcPct val="0"/>
            </a:spcBef>
            <a:spcAft>
              <a:spcPct val="15000"/>
            </a:spcAft>
            <a:buChar char="••"/>
          </a:pPr>
          <a:r>
            <a:rPr kumimoji="1" lang="ja-JP" altLang="en-US" sz="2400" kern="1200" dirty="0">
              <a:latin typeface="HGS創英角ﾎﾟｯﾌﾟ体" panose="040B0A00000000000000" pitchFamily="50" charset="-128"/>
              <a:ea typeface="HGS創英角ﾎﾟｯﾌﾟ体" panose="040B0A00000000000000" pitchFamily="50" charset="-128"/>
            </a:rPr>
            <a:t>編集委員会は計</a:t>
          </a:r>
          <a:r>
            <a:rPr kumimoji="1" lang="en-US" altLang="ja-JP" sz="2400" kern="1200" dirty="0">
              <a:latin typeface="HGS創英角ﾎﾟｯﾌﾟ体" panose="040B0A00000000000000" pitchFamily="50" charset="-128"/>
              <a:ea typeface="HGS創英角ﾎﾟｯﾌﾟ体" panose="040B0A00000000000000" pitchFamily="50" charset="-128"/>
            </a:rPr>
            <a:t>6</a:t>
          </a:r>
          <a:r>
            <a:rPr kumimoji="1" lang="ja-JP" altLang="en-US" sz="2400" kern="1200" dirty="0">
              <a:latin typeface="HGS創英角ﾎﾟｯﾌﾟ体" panose="040B0A00000000000000" pitchFamily="50" charset="-128"/>
              <a:ea typeface="HGS創英角ﾎﾟｯﾌﾟ体" panose="040B0A00000000000000" pitchFamily="50" charset="-128"/>
            </a:rPr>
            <a:t>名</a:t>
          </a:r>
        </a:p>
        <a:p>
          <a:pPr marL="228600" lvl="1" indent="-228600" algn="l" defTabSz="1066800">
            <a:lnSpc>
              <a:spcPct val="90000"/>
            </a:lnSpc>
            <a:spcBef>
              <a:spcPct val="0"/>
            </a:spcBef>
            <a:spcAft>
              <a:spcPct val="15000"/>
            </a:spcAft>
            <a:buChar char="••"/>
          </a:pPr>
          <a:r>
            <a:rPr kumimoji="1" lang="ja-JP" altLang="en-US" sz="2400" kern="1200" dirty="0">
              <a:latin typeface="HGS創英角ﾎﾟｯﾌﾟ体" panose="040B0A00000000000000" pitchFamily="50" charset="-128"/>
              <a:ea typeface="HGS創英角ﾎﾟｯﾌﾟ体" panose="040B0A00000000000000" pitchFamily="50" charset="-128"/>
            </a:rPr>
            <a:t>執筆者は多職種で総勢</a:t>
          </a:r>
          <a:r>
            <a:rPr kumimoji="1" lang="en-US" altLang="en-US" sz="2400" kern="1200" dirty="0">
              <a:latin typeface="HGS創英角ﾎﾟｯﾌﾟ体" panose="040B0A00000000000000" pitchFamily="50" charset="-128"/>
              <a:ea typeface="HGS創英角ﾎﾟｯﾌﾟ体" panose="040B0A00000000000000" pitchFamily="50" charset="-128"/>
            </a:rPr>
            <a:t>40</a:t>
          </a:r>
          <a:r>
            <a:rPr kumimoji="1" lang="ja-JP" altLang="en-US" sz="2400" kern="1200" dirty="0">
              <a:latin typeface="HGS創英角ﾎﾟｯﾌﾟ体" panose="040B0A00000000000000" pitchFamily="50" charset="-128"/>
              <a:ea typeface="HGS創英角ﾎﾟｯﾌﾟ体" panose="040B0A00000000000000" pitchFamily="50" charset="-128"/>
            </a:rPr>
            <a:t>名</a:t>
          </a:r>
        </a:p>
        <a:p>
          <a:pPr marL="228600" lvl="1" indent="-228600" algn="l" defTabSz="889000">
            <a:lnSpc>
              <a:spcPct val="90000"/>
            </a:lnSpc>
            <a:spcBef>
              <a:spcPct val="0"/>
            </a:spcBef>
            <a:spcAft>
              <a:spcPct val="15000"/>
            </a:spcAft>
            <a:buChar char="••"/>
          </a:pPr>
          <a:endParaRPr kumimoji="1" lang="ja-JP" altLang="en-US" sz="2000" kern="1200" dirty="0">
            <a:latin typeface="HGP創英角ﾎﾟｯﾌﾟ体" panose="040B0A00000000000000" pitchFamily="50" charset="-128"/>
            <a:ea typeface="HGP創英角ﾎﾟｯﾌﾟ体" panose="040B0A00000000000000" pitchFamily="50" charset="-128"/>
          </a:endParaRPr>
        </a:p>
      </dsp:txBody>
      <dsp:txXfrm rot="-5400000">
        <a:off x="1168672" y="3099831"/>
        <a:ext cx="4938571" cy="15657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73B1A-B48B-4C90-89CE-1451C02A07DE}" type="datetimeFigureOut">
              <a:rPr kumimoji="1" lang="ja-JP" altLang="en-US" smtClean="0"/>
              <a:t>2019/8/29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9629F-7511-4679-BE89-2ED19AA7FC87}" type="slidenum">
              <a:rPr kumimoji="1" lang="ja-JP" altLang="en-US" smtClean="0"/>
              <a:t>‹#›</a:t>
            </a:fld>
            <a:endParaRPr kumimoji="1" lang="ja-JP" altLang="en-US"/>
          </a:p>
        </p:txBody>
      </p:sp>
    </p:spTree>
    <p:extLst>
      <p:ext uri="{BB962C8B-B14F-4D97-AF65-F5344CB8AC3E}">
        <p14:creationId xmlns:p14="http://schemas.microsoft.com/office/powerpoint/2010/main" val="3658718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地域包括ケアを政府がねらう医療供給体制改革（病床削減）の「受け皿」でなく、住民や専門職が望む、人間をささえるケアにするための「運動」としてとらえる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F5D78-F278-4F31-A02E-D3A526E50C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795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28</a:t>
            </a:fld>
            <a:endParaRPr kumimoji="1" lang="ja-JP" altLang="en-US"/>
          </a:p>
        </p:txBody>
      </p:sp>
    </p:spTree>
    <p:extLst>
      <p:ext uri="{BB962C8B-B14F-4D97-AF65-F5344CB8AC3E}">
        <p14:creationId xmlns:p14="http://schemas.microsoft.com/office/powerpoint/2010/main" val="220642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29</a:t>
            </a:fld>
            <a:endParaRPr kumimoji="1" lang="ja-JP" altLang="en-US"/>
          </a:p>
        </p:txBody>
      </p:sp>
    </p:spTree>
    <p:extLst>
      <p:ext uri="{BB962C8B-B14F-4D97-AF65-F5344CB8AC3E}">
        <p14:creationId xmlns:p14="http://schemas.microsoft.com/office/powerpoint/2010/main" val="418974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新オレンジプランが</a:t>
            </a:r>
            <a:r>
              <a:rPr kumimoji="1" lang="en-US" altLang="ja-JP" dirty="0"/>
              <a:t>5</a:t>
            </a:r>
            <a:r>
              <a:rPr kumimoji="1" lang="ja-JP" altLang="en-US" dirty="0"/>
              <a:t>年目に突入</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BEF7C3-8B51-4513-B9F7-471080802CB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901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E3974-F072-4E19-A8A1-85CCC0789DB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516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13</a:t>
            </a:fld>
            <a:endParaRPr kumimoji="1" lang="ja-JP" altLang="en-US"/>
          </a:p>
        </p:txBody>
      </p:sp>
    </p:spTree>
    <p:extLst>
      <p:ext uri="{BB962C8B-B14F-4D97-AF65-F5344CB8AC3E}">
        <p14:creationId xmlns:p14="http://schemas.microsoft.com/office/powerpoint/2010/main" val="324406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15</a:t>
            </a:fld>
            <a:endParaRPr kumimoji="1" lang="ja-JP" altLang="en-US"/>
          </a:p>
        </p:txBody>
      </p:sp>
    </p:spTree>
    <p:extLst>
      <p:ext uri="{BB962C8B-B14F-4D97-AF65-F5344CB8AC3E}">
        <p14:creationId xmlns:p14="http://schemas.microsoft.com/office/powerpoint/2010/main" val="420333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70070-107D-40B5-8440-2EAB52FAEC9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9970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21</a:t>
            </a:fld>
            <a:endParaRPr kumimoji="1" lang="ja-JP" altLang="en-US"/>
          </a:p>
        </p:txBody>
      </p:sp>
    </p:spTree>
    <p:extLst>
      <p:ext uri="{BB962C8B-B14F-4D97-AF65-F5344CB8AC3E}">
        <p14:creationId xmlns:p14="http://schemas.microsoft.com/office/powerpoint/2010/main" val="358024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26</a:t>
            </a:fld>
            <a:endParaRPr kumimoji="1" lang="ja-JP" altLang="en-US"/>
          </a:p>
        </p:txBody>
      </p:sp>
    </p:spTree>
    <p:extLst>
      <p:ext uri="{BB962C8B-B14F-4D97-AF65-F5344CB8AC3E}">
        <p14:creationId xmlns:p14="http://schemas.microsoft.com/office/powerpoint/2010/main" val="70591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D9629F-7511-4679-BE89-2ED19AA7FC87}" type="slidenum">
              <a:rPr kumimoji="1" lang="ja-JP" altLang="en-US" smtClean="0"/>
              <a:t>27</a:t>
            </a:fld>
            <a:endParaRPr kumimoji="1" lang="ja-JP" altLang="en-US"/>
          </a:p>
        </p:txBody>
      </p:sp>
    </p:spTree>
    <p:extLst>
      <p:ext uri="{BB962C8B-B14F-4D97-AF65-F5344CB8AC3E}">
        <p14:creationId xmlns:p14="http://schemas.microsoft.com/office/powerpoint/2010/main" val="278354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r>
              <a:rPr kumimoji="1" lang="en-US" altLang="ja-JP"/>
              <a:t>2019/8/31</a:t>
            </a:r>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331385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2019/8/31</a:t>
            </a:r>
            <a:endParaRPr kumimoji="1" lang="ja-JP" altLang="en-US"/>
          </a:p>
        </p:txBody>
      </p:sp>
      <p:sp>
        <p:nvSpPr>
          <p:cNvPr id="5" name="Footer Placeholder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Slide Number Placeholder 5"/>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36975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2019/8/31</a:t>
            </a:r>
            <a:endParaRPr kumimoji="1" lang="ja-JP" altLang="en-US"/>
          </a:p>
        </p:txBody>
      </p:sp>
      <p:sp>
        <p:nvSpPr>
          <p:cNvPr id="5" name="Footer Placeholder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Slide Number Placeholder 5"/>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3405523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正方形/長方形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正方形/長方形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正方形/長方形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サブタイトル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p:txBody>
          <a:bodyPr/>
          <a:lstStyle/>
          <a:p>
            <a:r>
              <a:rPr kumimoji="1" lang="en-US" altLang="ja-JP"/>
              <a:t>2019/8/31</a:t>
            </a:r>
            <a:endParaRPr kumimoji="1" lang="ja-JP" altLang="en-US"/>
          </a:p>
        </p:txBody>
      </p:sp>
      <p:sp>
        <p:nvSpPr>
          <p:cNvPr id="17" name="フッター プレースホルダー 16"/>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7" name="直線コネクタ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正方形/長方形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円/楕円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円/楕円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スライド番号プレースホルダー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8" name="タイトル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ja-JP" altLang="en-US"/>
              <a:t>マスター タイトルの書式設定</a:t>
            </a:r>
            <a:endParaRPr kumimoji="0" lang="en-US"/>
          </a:p>
        </p:txBody>
      </p:sp>
    </p:spTree>
    <p:extLst>
      <p:ext uri="{BB962C8B-B14F-4D97-AF65-F5344CB8AC3E}">
        <p14:creationId xmlns:p14="http://schemas.microsoft.com/office/powerpoint/2010/main" val="34242152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スライド番号プレースホルダー 5"/>
          <p:cNvSpPr>
            <a:spLocks noGrp="1"/>
          </p:cNvSpPr>
          <p:nvPr>
            <p:ph type="sldNum" sz="quarter" idx="12"/>
          </p:nvPr>
        </p:nvSpPr>
        <p:spPr>
          <a:xfrm>
            <a:off x="5815584" y="1026373"/>
            <a:ext cx="609600" cy="441325"/>
          </a:xfrm>
        </p:spPr>
        <p:txBody>
          <a:bodyPr/>
          <a:lstStyle/>
          <a:p>
            <a:fld id="{D2D8002D-B5B0-4BAC-B1F6-782DDCCE6D9C}"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02336" y="1527048"/>
            <a:ext cx="1133856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0142111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正方形/長方形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正方形/長方形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正方形/長方形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正方形/長方形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テキスト プレースホルダー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3" name="正方形/長方形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正方形/長方形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フッター プレースホルダー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4" name="日付プレースホルダー 3"/>
          <p:cNvSpPr>
            <a:spLocks noGrp="1"/>
          </p:cNvSpPr>
          <p:nvPr>
            <p:ph type="dt" sz="half" idx="10"/>
          </p:nvPr>
        </p:nvSpPr>
        <p:spPr/>
        <p:txBody>
          <a:bodyPr/>
          <a:lstStyle/>
          <a:p>
            <a:r>
              <a:rPr kumimoji="1" lang="en-US" altLang="ja-JP"/>
              <a:t>2019/8/31</a:t>
            </a:r>
            <a:endParaRPr kumimoji="1" lang="ja-JP" altLang="en-US"/>
          </a:p>
        </p:txBody>
      </p:sp>
      <p:sp>
        <p:nvSpPr>
          <p:cNvPr id="8" name="直線コネクタ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円/楕円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円/楕円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スライド番号プレースホルダー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ja-JP" altLang="en-US"/>
              <a:t>マスター タイトルの書式設定</a:t>
            </a:r>
            <a:endParaRPr kumimoji="0" lang="en-US"/>
          </a:p>
        </p:txBody>
      </p:sp>
    </p:spTree>
    <p:extLst>
      <p:ext uri="{BB962C8B-B14F-4D97-AF65-F5344CB8AC3E}">
        <p14:creationId xmlns:p14="http://schemas.microsoft.com/office/powerpoint/2010/main" val="3817200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02336" y="228600"/>
            <a:ext cx="11379200" cy="758952"/>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a:xfrm>
            <a:off x="7721600" y="6409944"/>
            <a:ext cx="4059936" cy="365760"/>
          </a:xfrm>
        </p:spPr>
        <p:txBody>
          <a:bodyPr/>
          <a:lstStyle/>
          <a:p>
            <a:r>
              <a:rPr kumimoji="1" lang="en-US" altLang="ja-JP"/>
              <a:t>2019/8/31</a:t>
            </a:r>
            <a:endParaRPr kumimoji="1" lang="ja-JP" altLang="en-US"/>
          </a:p>
        </p:txBody>
      </p:sp>
      <p:sp>
        <p:nvSpPr>
          <p:cNvPr id="6" name="フッター プレースホルダー 5"/>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8" name="直線コネクタ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コンテンツ プレースホルダー 9"/>
          <p:cNvSpPr>
            <a:spLocks noGrp="1"/>
          </p:cNvSpPr>
          <p:nvPr>
            <p:ph sz="half" idx="1"/>
          </p:nvPr>
        </p:nvSpPr>
        <p:spPr>
          <a:xfrm>
            <a:off x="402336" y="1371600"/>
            <a:ext cx="5384800" cy="4681728"/>
          </a:xfrm>
        </p:spPr>
        <p:txBody>
          <a:bodyPr/>
          <a:lstStyle>
            <a:lvl1pPr>
              <a:defRPr sz="2500"/>
            </a:lvl1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コンテンツ プレースホルダー 11"/>
          <p:cNvSpPr>
            <a:spLocks noGrp="1"/>
          </p:cNvSpPr>
          <p:nvPr>
            <p:ph sz="half" idx="2"/>
          </p:nvPr>
        </p:nvSpPr>
        <p:spPr>
          <a:xfrm>
            <a:off x="6400800" y="1371600"/>
            <a:ext cx="5384800" cy="4681728"/>
          </a:xfrm>
        </p:spPr>
        <p:txBody>
          <a:bodyPr/>
          <a:lstStyle>
            <a:lvl1pPr>
              <a:defRPr sz="2500"/>
            </a:lvl1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45203806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1">
        <a:schemeClr val="bg2"/>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正方形/長方形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正方形/長方形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正方形/長方形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正方形/長方形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正方形/長方形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正方形/長方形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テキスト プレースホルダー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r>
              <a:rPr kumimoji="1" lang="en-US" altLang="ja-JP"/>
              <a:t>2019/8/31</a:t>
            </a:r>
            <a:endParaRPr kumimoji="1" lang="ja-JP" altLang="en-US"/>
          </a:p>
        </p:txBody>
      </p:sp>
      <p:sp>
        <p:nvSpPr>
          <p:cNvPr id="8" name="フッター プレースホルダー 7"/>
          <p:cNvSpPr>
            <a:spLocks noGrp="1"/>
          </p:cNvSpPr>
          <p:nvPr>
            <p:ph type="ftr" sz="quarter" idx="11"/>
          </p:nvPr>
        </p:nvSpPr>
        <p:spPr>
          <a:xfrm>
            <a:off x="406400" y="6409944"/>
            <a:ext cx="4775200" cy="365760"/>
          </a:xfrm>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15" name="直線コネクタ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コンテンツ プレースホルダー 23"/>
          <p:cNvSpPr>
            <a:spLocks noGrp="1"/>
          </p:cNvSpPr>
          <p:nvPr>
            <p:ph sz="quarter" idx="2"/>
          </p:nvPr>
        </p:nvSpPr>
        <p:spPr>
          <a:xfrm>
            <a:off x="402336" y="2471383"/>
            <a:ext cx="5388864" cy="3818404"/>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コンテンツ プレースホルダー 25"/>
          <p:cNvSpPr>
            <a:spLocks noGrp="1"/>
          </p:cNvSpPr>
          <p:nvPr>
            <p:ph sz="quarter" idx="4"/>
          </p:nvPr>
        </p:nvSpPr>
        <p:spPr>
          <a:xfrm>
            <a:off x="6400800" y="2471383"/>
            <a:ext cx="5384800" cy="382219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円/楕円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円/楕円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スライド番号プレースホルダー 8"/>
          <p:cNvSpPr>
            <a:spLocks noGrp="1"/>
          </p:cNvSpPr>
          <p:nvPr>
            <p:ph type="sldNum" sz="quarter" idx="12"/>
          </p:nvPr>
        </p:nvSpPr>
        <p:spPr>
          <a:xfrm>
            <a:off x="5791200" y="1042417"/>
            <a:ext cx="609600" cy="441325"/>
          </a:xfrm>
        </p:spPr>
        <p:txBody>
          <a:bodyPr/>
          <a:lstStyle>
            <a:lvl1pPr algn="ctr">
              <a:defRPr/>
            </a:lvl1pPr>
          </a:lstStyle>
          <a:p>
            <a:fld id="{D2D8002D-B5B0-4BAC-B1F6-782DDCCE6D9C}" type="slidenum">
              <a:rPr kumimoji="1" lang="ja-JP" altLang="en-US" smtClean="0"/>
              <a:t>‹#›</a:t>
            </a:fld>
            <a:endParaRPr kumimoji="1" lang="ja-JP" altLang="en-US"/>
          </a:p>
        </p:txBody>
      </p:sp>
      <p:sp>
        <p:nvSpPr>
          <p:cNvPr id="23" name="タイトル 22"/>
          <p:cNvSpPr>
            <a:spLocks noGrp="1"/>
          </p:cNvSpPr>
          <p:nvPr>
            <p:ph type="title"/>
          </p:nvPr>
        </p:nvSpPr>
        <p:spPr/>
        <p:txBody>
          <a:bodyPr rtlCol="0" anchor="b" anchorCtr="0"/>
          <a:lstStyle/>
          <a:p>
            <a:r>
              <a:rPr kumimoji="0" lang="ja-JP" altLang="en-US"/>
              <a:t>マスター タイトルの書式設定</a:t>
            </a:r>
            <a:endParaRPr kumimoji="0" lang="en-US"/>
          </a:p>
        </p:txBody>
      </p:sp>
    </p:spTree>
    <p:extLst>
      <p:ext uri="{BB962C8B-B14F-4D97-AF65-F5344CB8AC3E}">
        <p14:creationId xmlns:p14="http://schemas.microsoft.com/office/powerpoint/2010/main" val="30850259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a:t>2019/8/31</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5" name="スライド番号プレースホルダー 4"/>
          <p:cNvSpPr>
            <a:spLocks noGrp="1"/>
          </p:cNvSpPr>
          <p:nvPr>
            <p:ph type="sldNum" sz="quarter" idx="12"/>
          </p:nvPr>
        </p:nvSpPr>
        <p:spPr>
          <a:xfrm>
            <a:off x="5791200" y="1036021"/>
            <a:ext cx="609600" cy="4413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38297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正方形/長方形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正方形/長方形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正方形/長方形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正方形/長方形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正方形/長方形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日付プレースホルダー 1"/>
          <p:cNvSpPr>
            <a:spLocks noGrp="1"/>
          </p:cNvSpPr>
          <p:nvPr>
            <p:ph type="dt" sz="half" idx="10"/>
          </p:nvPr>
        </p:nvSpPr>
        <p:spPr/>
        <p:txBody>
          <a:bodyPr/>
          <a:lstStyle/>
          <a:p>
            <a:r>
              <a:rPr kumimoji="1" lang="en-US" altLang="ja-JP"/>
              <a:t>2019/8/31</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4" name="スライド番号プレースホルダー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8048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正方形/長方形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正方形/長方形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正方形/長方形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正方形/長方形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タイトル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正方形/長方形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直線コネクタ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コンテンツ プレースホルダー 19"/>
          <p:cNvSpPr>
            <a:spLocks noGrp="1"/>
          </p:cNvSpPr>
          <p:nvPr>
            <p:ph sz="quarter" idx="1"/>
          </p:nvPr>
        </p:nvSpPr>
        <p:spPr>
          <a:xfrm>
            <a:off x="4165600" y="685800"/>
            <a:ext cx="7518400" cy="5410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円/楕円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円/楕円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スライド番号プレースホルダー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1" name="正方形/長方形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日付プレースホルダー 4"/>
          <p:cNvSpPr>
            <a:spLocks noGrp="1"/>
          </p:cNvSpPr>
          <p:nvPr>
            <p:ph type="dt" sz="half" idx="10"/>
          </p:nvPr>
        </p:nvSpPr>
        <p:spPr/>
        <p:txBody>
          <a:bodyPr/>
          <a:lstStyle/>
          <a:p>
            <a:r>
              <a:rPr kumimoji="1" lang="en-US" altLang="ja-JP"/>
              <a:t>2019/8/31</a:t>
            </a:r>
            <a:endParaRPr kumimoji="1" lang="ja-JP" altLang="en-US"/>
          </a:p>
        </p:txBody>
      </p:sp>
      <p:sp>
        <p:nvSpPr>
          <p:cNvPr id="6" name="フッター プレースホルダー 5"/>
          <p:cNvSpPr>
            <a:spLocks noGrp="1"/>
          </p:cNvSpPr>
          <p:nvPr>
            <p:ph type="ftr" sz="quarter" idx="11"/>
          </p:nvPr>
        </p:nvSpPr>
        <p:spPr>
          <a:xfrm>
            <a:off x="402336" y="6410848"/>
            <a:ext cx="4511040" cy="365760"/>
          </a:xfrm>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Tree>
    <p:extLst>
      <p:ext uri="{BB962C8B-B14F-4D97-AF65-F5344CB8AC3E}">
        <p14:creationId xmlns:p14="http://schemas.microsoft.com/office/powerpoint/2010/main" val="36816471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2019/8/31</a:t>
            </a:r>
            <a:endParaRPr kumimoji="1" lang="ja-JP" altLang="en-US"/>
          </a:p>
        </p:txBody>
      </p:sp>
      <p:sp>
        <p:nvSpPr>
          <p:cNvPr id="5" name="Footer Placeholder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Slide Number Placeholder 5"/>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48220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正方形/長方形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正方形/長方形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正方形/長方形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正方形/長方形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正方形/長方形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正方形/長方形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円/楕円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円/楕円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スライド番号プレースホルダー 6"/>
          <p:cNvSpPr>
            <a:spLocks noGrp="1"/>
          </p:cNvSpPr>
          <p:nvPr>
            <p:ph type="sldNum" sz="quarter" idx="12"/>
          </p:nvPr>
        </p:nvSpPr>
        <p:spPr>
          <a:xfrm>
            <a:off x="1828800" y="312739"/>
            <a:ext cx="609600" cy="441325"/>
          </a:xfrm>
        </p:spPr>
        <p:txBody>
          <a:bodyPr/>
          <a:lstStyle/>
          <a:p>
            <a:fld id="{D2D8002D-B5B0-4BAC-B1F6-782DDCCE6D9C}" type="slidenum">
              <a:rPr kumimoji="1" lang="ja-JP" altLang="en-US" smtClean="0"/>
              <a:t>‹#›</a:t>
            </a:fld>
            <a:endParaRPr kumimoji="1" lang="ja-JP" altLang="en-US"/>
          </a:p>
        </p:txBody>
      </p:sp>
      <p:sp>
        <p:nvSpPr>
          <p:cNvPr id="2" name="タイトル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00500" y="609600"/>
            <a:ext cx="7823200" cy="4267200"/>
          </a:xfrm>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22" name="正方形/長方形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日付プレースホルダー 4"/>
          <p:cNvSpPr>
            <a:spLocks noGrp="1"/>
          </p:cNvSpPr>
          <p:nvPr>
            <p:ph type="dt" sz="half" idx="10"/>
          </p:nvPr>
        </p:nvSpPr>
        <p:spPr>
          <a:xfrm>
            <a:off x="7717536" y="6404984"/>
            <a:ext cx="4059936" cy="365760"/>
          </a:xfrm>
        </p:spPr>
        <p:txBody>
          <a:bodyPr/>
          <a:lstStyle/>
          <a:p>
            <a:r>
              <a:rPr kumimoji="1" lang="en-US" altLang="ja-JP"/>
              <a:t>2019/8/31</a:t>
            </a:r>
            <a:endParaRPr kumimoji="1" lang="ja-JP" altLang="en-US"/>
          </a:p>
        </p:txBody>
      </p:sp>
      <p:sp>
        <p:nvSpPr>
          <p:cNvPr id="6" name="フッター プレースホルダー 5"/>
          <p:cNvSpPr>
            <a:spLocks noGrp="1"/>
          </p:cNvSpPr>
          <p:nvPr>
            <p:ph type="ftr" sz="quarter" idx="11"/>
          </p:nvPr>
        </p:nvSpPr>
        <p:spPr>
          <a:xfrm>
            <a:off x="402336" y="6410848"/>
            <a:ext cx="4779264" cy="365760"/>
          </a:xfrm>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Tree>
    <p:extLst>
      <p:ext uri="{BB962C8B-B14F-4D97-AF65-F5344CB8AC3E}">
        <p14:creationId xmlns:p14="http://schemas.microsoft.com/office/powerpoint/2010/main" val="187745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560384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bg>
      <p:bgRef idx="1001">
        <a:schemeClr val="bg2"/>
      </p:bgRef>
    </p:bg>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正方形/長方形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正方形/長方形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正方形/長方形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正方形/長方形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正方形/長方形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直線コネクタ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円/楕円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円/楕円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スライド番号プレースホルダー 5"/>
          <p:cNvSpPr>
            <a:spLocks noGrp="1"/>
          </p:cNvSpPr>
          <p:nvPr>
            <p:ph type="sldNum" sz="quarter" idx="12"/>
          </p:nvPr>
        </p:nvSpPr>
        <p:spPr>
          <a:xfrm>
            <a:off x="9221216" y="3009902"/>
            <a:ext cx="609600" cy="441325"/>
          </a:xfrm>
        </p:spPr>
        <p:txBody>
          <a:bodyPr/>
          <a:lstStyle/>
          <a:p>
            <a:fld id="{D2D8002D-B5B0-4BAC-B1F6-782DDCCE6D9C}" type="slidenum">
              <a:rPr kumimoji="1" lang="ja-JP" altLang="en-US" smtClean="0"/>
              <a:t>‹#›</a:t>
            </a:fld>
            <a:endParaRPr kumimoji="1" lang="ja-JP" altLang="en-US"/>
          </a:p>
        </p:txBody>
      </p:sp>
      <p:sp>
        <p:nvSpPr>
          <p:cNvPr id="3" name="縦書きテキスト プレースホルダー 2"/>
          <p:cNvSpPr>
            <a:spLocks noGrp="1"/>
          </p:cNvSpPr>
          <p:nvPr>
            <p:ph type="body" orient="vert" idx="1"/>
          </p:nvPr>
        </p:nvSpPr>
        <p:spPr>
          <a:xfrm>
            <a:off x="406400" y="304800"/>
            <a:ext cx="8737600" cy="5821366"/>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2" name="縦書きタイトル 1"/>
          <p:cNvSpPr>
            <a:spLocks noGrp="1"/>
          </p:cNvSpPr>
          <p:nvPr>
            <p:ph type="title" orient="vert"/>
          </p:nvPr>
        </p:nvSpPr>
        <p:spPr>
          <a:xfrm>
            <a:off x="9855200" y="304802"/>
            <a:ext cx="1930400" cy="5851525"/>
          </a:xfrm>
        </p:spPr>
        <p:txBody>
          <a:bodyPr vert="eaVert"/>
          <a:lstStyle/>
          <a:p>
            <a:r>
              <a:rPr kumimoji="0" lang="ja-JP" altLang="en-US"/>
              <a:t>マスター タイトルの書式設定</a:t>
            </a:r>
            <a:endParaRPr kumimoji="0" lang="en-US"/>
          </a:p>
        </p:txBody>
      </p:sp>
    </p:spTree>
    <p:extLst>
      <p:ext uri="{BB962C8B-B14F-4D97-AF65-F5344CB8AC3E}">
        <p14:creationId xmlns:p14="http://schemas.microsoft.com/office/powerpoint/2010/main" val="29096845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7" descr="図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4" y="0"/>
            <a:ext cx="121327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431371" y="1268760"/>
            <a:ext cx="8736971" cy="936105"/>
          </a:xfrm>
        </p:spPr>
        <p:txBody>
          <a:bodyPr/>
          <a:lstStyle/>
          <a:p>
            <a:r>
              <a:rPr lang="ja-JP" altLang="en-US"/>
              <a:t>マスター タイトルの書式設定</a:t>
            </a:r>
          </a:p>
        </p:txBody>
      </p:sp>
      <p:sp>
        <p:nvSpPr>
          <p:cNvPr id="3" name="サブタイトル 2"/>
          <p:cNvSpPr>
            <a:spLocks noGrp="1"/>
          </p:cNvSpPr>
          <p:nvPr>
            <p:ph type="subTitle" idx="1"/>
          </p:nvPr>
        </p:nvSpPr>
        <p:spPr>
          <a:xfrm>
            <a:off x="1007435" y="2636912"/>
            <a:ext cx="7776864" cy="6480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877BBF1-A338-49E3-8908-871BA4AB6249}" type="slidenum">
              <a:rPr lang="ja-JP" altLang="en-US">
                <a:solidFill>
                  <a:prstClr val="white"/>
                </a:solidFill>
              </a:rPr>
              <a:pPr>
                <a:defRPr/>
              </a:pPr>
              <a:t>‹#›</a:t>
            </a:fld>
            <a:endParaRPr lang="ja-JP" altLang="en-US">
              <a:solidFill>
                <a:prstClr val="white"/>
              </a:solidFill>
            </a:endParaRPr>
          </a:p>
        </p:txBody>
      </p:sp>
    </p:spTree>
    <p:extLst>
      <p:ext uri="{BB962C8B-B14F-4D97-AF65-F5344CB8AC3E}">
        <p14:creationId xmlns:p14="http://schemas.microsoft.com/office/powerpoint/2010/main" val="931754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1228C53-DD16-4C5D-A450-731D23E7C083}"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4143892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AC980DD-6703-4E3D-9D00-CE284145573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613836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58E21C4-2F53-4867-9621-15F1B2AD815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90697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9D06D0A-0972-42ED-B456-DF3071112DF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425918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30E3EC3-706E-4BEE-8D93-6D2E7070CE0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19555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8A66C4C3-A811-4324-B8D5-2035F518068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86912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2019/8/31</a:t>
            </a:r>
            <a:endParaRPr kumimoji="1" lang="ja-JP" altLang="en-US"/>
          </a:p>
        </p:txBody>
      </p:sp>
      <p:sp>
        <p:nvSpPr>
          <p:cNvPr id="5" name="Footer Placeholder 4"/>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Slide Number Placeholder 5"/>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274442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724759-4B7C-4732-9D26-2C2CAB383CED}"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499871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8161E7-0C13-414F-8C46-35E96CC5AF24}"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569536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C329AE6-7FE7-485C-AF1B-C3E65CD1534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59272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1C03A50-4C28-42B8-A39A-0E44987DD1A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222340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1"/>
      </p:bgRef>
    </p:bg>
    <p:spTree>
      <p:nvGrpSpPr>
        <p:cNvPr id="1" name=""/>
        <p:cNvGrpSpPr/>
        <p:nvPr/>
      </p:nvGrpSpPr>
      <p:grpSpPr>
        <a:xfrm>
          <a:off x="0" y="0"/>
          <a:ext cx="0" cy="0"/>
          <a:chOff x="0" y="0"/>
          <a:chExt cx="0" cy="0"/>
        </a:xfrm>
      </p:grpSpPr>
      <p:sp>
        <p:nvSpPr>
          <p:cNvPr id="8" name="正方形/長方形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9" name="直線コネクタ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a:solidFill>
                <a:prstClr val="black"/>
              </a:solidFill>
            </a:endParaRPr>
          </a:p>
        </p:txBody>
      </p:sp>
      <p:sp>
        <p:nvSpPr>
          <p:cNvPr id="12" name="タイトル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ja-JP" altLang="en-US"/>
              <a:t>マスター タイトルの書式設定</a:t>
            </a:r>
            <a:endParaRPr kumimoji="0" lang="en-US"/>
          </a:p>
        </p:txBody>
      </p:sp>
      <p:sp>
        <p:nvSpPr>
          <p:cNvPr id="25" name="サブタイトル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sp>
        <p:nvSpPr>
          <p:cNvPr id="31" name="日付プレースホルダー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r>
              <a:rPr kumimoji="1" lang="en-US" altLang="ja-JP"/>
              <a:t>2019/8/31</a:t>
            </a:r>
            <a:endParaRPr kumimoji="1" lang="ja-JP" altLang="en-US"/>
          </a:p>
        </p:txBody>
      </p:sp>
      <p:sp>
        <p:nvSpPr>
          <p:cNvPr id="18" name="フッター プレースホルダー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29" name="スライド番号プレースホルダー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085B7D0A-EBF2-4D9F-9F07-1E769863D20F}" type="slidenum">
              <a:rPr kumimoji="1" lang="ja-JP" altLang="en-US"/>
              <a:pPr/>
              <a:t>‹#›</a:t>
            </a:fld>
            <a:endParaRPr kumimoji="1" lang="ja-JP" altLang="en-US"/>
          </a:p>
        </p:txBody>
      </p:sp>
    </p:spTree>
    <p:extLst>
      <p:ext uri="{BB962C8B-B14F-4D97-AF65-F5344CB8AC3E}">
        <p14:creationId xmlns:p14="http://schemas.microsoft.com/office/powerpoint/2010/main" val="41079712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5" name="フッター プレースホルダー 4"/>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6" name="スライド番号プレースホルダー 5"/>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3279858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r>
              <a:rPr kumimoji="1" lang="en-US" altLang="ja-JP">
                <a:solidFill>
                  <a:srgbClr val="B13F9A"/>
                </a:solidFill>
              </a:rPr>
              <a:t>2019/8/31</a:t>
            </a:r>
            <a:endParaRPr kumimoji="1" lang="ja-JP" altLang="en-US">
              <a:solidFill>
                <a:srgbClr val="B13F9A"/>
              </a:solidFill>
            </a:endParaRPr>
          </a:p>
        </p:txBody>
      </p:sp>
      <p:sp>
        <p:nvSpPr>
          <p:cNvPr id="5" name="フッター プレースホルダー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6" name="スライド番号プレースホルダー 5"/>
          <p:cNvSpPr>
            <a:spLocks noGrp="1"/>
          </p:cNvSpPr>
          <p:nvPr>
            <p:ph type="sldNum" sz="quarter" idx="12"/>
          </p:nvPr>
        </p:nvSpPr>
        <p:spPr>
          <a:xfrm>
            <a:off x="8978603" y="6555112"/>
            <a:ext cx="784448" cy="228600"/>
          </a:xfrm>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44048034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20040"/>
            <a:ext cx="9656064"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6" name="フッター プレースホルダー 5"/>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7" name="スライド番号プレースホルダー 6"/>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3748338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20040"/>
            <a:ext cx="9656064" cy="1143000"/>
          </a:xfrm>
        </p:spPr>
        <p:txBody>
          <a:bodyPr anchor="b"/>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8" name="フッター プレースホルダー 7"/>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9" name="スライド番号プレースホルダー 8"/>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3611473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20040"/>
            <a:ext cx="9656064" cy="11430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4" name="フッター プレースホルダー 3"/>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5" name="スライド番号プレースホルダー 4"/>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52544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2019/8/31</a:t>
            </a:r>
            <a:endParaRPr kumimoji="1" lang="ja-JP" altLang="en-US"/>
          </a:p>
        </p:txBody>
      </p:sp>
      <p:sp>
        <p:nvSpPr>
          <p:cNvPr id="6" name="Footer Placeholder 5"/>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7" name="Slide Number Placeholder 6"/>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351873550"/>
      </p:ext>
    </p:extLst>
  </p:cSld>
  <p:clrMapOvr>
    <a:masterClrMapping/>
  </p:clrMapOvr>
  <p:extLst>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solidFill>
                  <a:schemeClr val="tx2"/>
                </a:solidFill>
              </a:defRPr>
            </a:lvl1pPr>
            <a:extLst/>
          </a:lstStyle>
          <a:p>
            <a:r>
              <a:rPr kumimoji="1" lang="en-US" altLang="ja-JP">
                <a:solidFill>
                  <a:srgbClr val="B13F9A"/>
                </a:solidFill>
              </a:rPr>
              <a:t>2019/8/31</a:t>
            </a:r>
            <a:endParaRPr kumimoji="1" lang="ja-JP" altLang="en-US">
              <a:solidFill>
                <a:srgbClr val="B13F9A"/>
              </a:solidFill>
            </a:endParaRPr>
          </a:p>
        </p:txBody>
      </p:sp>
      <p:sp>
        <p:nvSpPr>
          <p:cNvPr id="3" name="フッター プレースホルダー 2"/>
          <p:cNvSpPr>
            <a:spLocks noGrp="1"/>
          </p:cNvSpPr>
          <p:nvPr>
            <p:ph type="ftr" sz="quarter" idx="11"/>
          </p:nvPr>
        </p:nvSpPr>
        <p:spPr/>
        <p:txBody>
          <a:bodyPr/>
          <a:lstStyle>
            <a:lvl1pPr>
              <a:defRPr>
                <a:solidFill>
                  <a:schemeClr val="tx2"/>
                </a:solidFill>
              </a:defRPr>
            </a:lvl1pPr>
            <a:extLst/>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4" name="スライド番号プレースホルダー 3"/>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2978798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6" name="フッター プレースホルダー 5"/>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7" name="スライド番号プレースホルダー 6"/>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3125477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2"/>
      </p:bgRef>
    </p:bg>
    <p:spTree>
      <p:nvGrpSpPr>
        <p:cNvPr id="1" name=""/>
        <p:cNvGrpSpPr/>
        <p:nvPr/>
      </p:nvGrpSpPr>
      <p:grpSpPr>
        <a:xfrm>
          <a:off x="0" y="0"/>
          <a:ext cx="0" cy="0"/>
          <a:chOff x="0" y="0"/>
          <a:chExt cx="0" cy="0"/>
        </a:xfrm>
      </p:grpSpPr>
      <p:sp>
        <p:nvSpPr>
          <p:cNvPr id="8" name="正方形/長方形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solidFill>
                <a:prstClr val="white"/>
              </a:solidFill>
            </a:endParaRPr>
          </a:p>
        </p:txBody>
      </p:sp>
      <p:sp>
        <p:nvSpPr>
          <p:cNvPr id="9" name="正方形/長方形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solidFill>
                <a:prstClr val="white"/>
              </a:solidFill>
            </a:endParaRPr>
          </a:p>
        </p:txBody>
      </p:sp>
      <p:sp>
        <p:nvSpPr>
          <p:cNvPr id="2" name="タイトル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ja-JP" altLang="en-US"/>
              <a:t>マスター タイトルの書式設定</a:t>
            </a:r>
            <a:endParaRPr kumimoji="0" lang="en-US" dirty="0"/>
          </a:p>
        </p:txBody>
      </p:sp>
      <p:sp>
        <p:nvSpPr>
          <p:cNvPr id="4" name="テキスト プレースホルダー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solidFill>
                  <a:srgbClr val="F4E7ED"/>
                </a:solidFill>
              </a:rPr>
              <a:t>2019/8/31</a:t>
            </a:r>
            <a:endParaRPr kumimoji="1" lang="ja-JP" altLang="en-US">
              <a:solidFill>
                <a:srgbClr val="F4E7ED"/>
              </a:solidFill>
            </a:endParaRPr>
          </a:p>
        </p:txBody>
      </p:sp>
      <p:sp>
        <p:nvSpPr>
          <p:cNvPr id="6" name="フッター プレースホルダー 5"/>
          <p:cNvSpPr>
            <a:spLocks noGrp="1"/>
          </p:cNvSpPr>
          <p:nvPr>
            <p:ph type="ftr" sz="quarter" idx="11"/>
          </p:nvPr>
        </p:nvSpPr>
        <p:spPr/>
        <p:txBody>
          <a:bodyPr/>
          <a:lstStyle/>
          <a:p>
            <a:r>
              <a:rPr kumimoji="1" lang="zh-TW" altLang="en-US">
                <a:solidFill>
                  <a:srgbClr val="F4E7ED"/>
                </a:solidFill>
              </a:rPr>
              <a:t>第</a:t>
            </a:r>
            <a:r>
              <a:rPr kumimoji="1" lang="en-US" altLang="zh-TW">
                <a:solidFill>
                  <a:srgbClr val="F4E7ED"/>
                </a:solidFill>
              </a:rPr>
              <a:t>2</a:t>
            </a:r>
            <a:r>
              <a:rPr kumimoji="1" lang="zh-TW" altLang="en-US">
                <a:solidFill>
                  <a:srgbClr val="F4E7ED"/>
                </a:solidFill>
              </a:rPr>
              <a:t>回全日本民医連関東地協認知症学習交流集会</a:t>
            </a:r>
            <a:endParaRPr kumimoji="1" lang="ja-JP" altLang="en-US">
              <a:solidFill>
                <a:srgbClr val="F4E7ED"/>
              </a:solidFill>
            </a:endParaRPr>
          </a:p>
        </p:txBody>
      </p:sp>
      <p:sp>
        <p:nvSpPr>
          <p:cNvPr id="7" name="スライド番号プレースホルダー 6"/>
          <p:cNvSpPr>
            <a:spLocks noGrp="1"/>
          </p:cNvSpPr>
          <p:nvPr>
            <p:ph type="sldNum" sz="quarter" idx="12"/>
          </p:nvPr>
        </p:nvSpPr>
        <p:spPr/>
        <p:txBody>
          <a:bodyPr/>
          <a:lstStyle/>
          <a:p>
            <a:fld id="{085B7D0A-EBF2-4D9F-9F07-1E769863D20F}" type="slidenum">
              <a:rPr kumimoji="1" lang="ja-JP" altLang="en-US" smtClean="0">
                <a:solidFill>
                  <a:srgbClr val="F4E7ED"/>
                </a:solidFill>
              </a:rPr>
              <a:pPr/>
              <a:t>‹#›</a:t>
            </a:fld>
            <a:endParaRPr kumimoji="1" lang="ja-JP" altLang="en-US">
              <a:solidFill>
                <a:srgbClr val="F4E7ED"/>
              </a:solidFill>
            </a:endParaRPr>
          </a:p>
        </p:txBody>
      </p:sp>
      <p:sp>
        <p:nvSpPr>
          <p:cNvPr id="10" name="図プレースホルダー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ja-JP" altLang="en-US"/>
              <a:t>アイコンをクリックして図を追加</a:t>
            </a:r>
            <a:endParaRPr kumimoji="0" lang="en-US" dirty="0"/>
          </a:p>
        </p:txBody>
      </p:sp>
    </p:spTree>
    <p:extLst>
      <p:ext uri="{BB962C8B-B14F-4D97-AF65-F5344CB8AC3E}">
        <p14:creationId xmlns:p14="http://schemas.microsoft.com/office/powerpoint/2010/main" val="177724687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r>
              <a:rPr kumimoji="1" lang="en-US" altLang="ja-JP">
                <a:solidFill>
                  <a:srgbClr val="B13F9A"/>
                </a:solidFill>
              </a:rPr>
              <a:t>2019/8/31</a:t>
            </a:r>
            <a:endParaRPr kumimoji="1" lang="ja-JP" altLang="en-US">
              <a:solidFill>
                <a:srgbClr val="B13F9A"/>
              </a:solidFill>
            </a:endParaRPr>
          </a:p>
        </p:txBody>
      </p:sp>
      <p:sp>
        <p:nvSpPr>
          <p:cNvPr id="5" name="フッター プレースホルダー 4"/>
          <p:cNvSpPr>
            <a:spLocks noGrp="1"/>
          </p:cNvSpPr>
          <p:nvPr>
            <p:ph type="ftr" sz="quarter" idx="11"/>
          </p:nvPr>
        </p:nvSpPr>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6" name="スライド番号プレースホルダー 5"/>
          <p:cNvSpPr>
            <a:spLocks noGrp="1"/>
          </p:cNvSpPr>
          <p:nvPr>
            <p:ph type="sldNum" sz="quarter" idx="12"/>
          </p:nvPr>
        </p:nvSpPr>
        <p:spPr/>
        <p:txBody>
          <a:bodyPr/>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2298398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7600" y="274956"/>
            <a:ext cx="2032000" cy="5851525"/>
          </a:xfrm>
        </p:spPr>
        <p:txBody>
          <a:bodyPr vert="eaVert" ancho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274643"/>
            <a:ext cx="80264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a:off x="5657088" y="6557946"/>
            <a:ext cx="2669952" cy="226902"/>
          </a:xfrm>
        </p:spPr>
        <p:txBody>
          <a:bodyPr/>
          <a:lstStyle/>
          <a:p>
            <a:r>
              <a:rPr kumimoji="1" lang="en-US" altLang="ja-JP">
                <a:solidFill>
                  <a:srgbClr val="B13F9A"/>
                </a:solidFill>
              </a:rPr>
              <a:t>2019/8/31</a:t>
            </a:r>
            <a:endParaRPr kumimoji="1" lang="ja-JP" altLang="en-US">
              <a:solidFill>
                <a:srgbClr val="B13F9A"/>
              </a:solidFill>
            </a:endParaRPr>
          </a:p>
        </p:txBody>
      </p:sp>
      <p:sp>
        <p:nvSpPr>
          <p:cNvPr id="5" name="フッター プレースホルダー 4"/>
          <p:cNvSpPr>
            <a:spLocks noGrp="1"/>
          </p:cNvSpPr>
          <p:nvPr>
            <p:ph type="ftr" sz="quarter" idx="11"/>
          </p:nvPr>
        </p:nvSpPr>
        <p:spPr>
          <a:xfrm>
            <a:off x="609600" y="6556248"/>
            <a:ext cx="4876800" cy="228600"/>
          </a:xfrm>
        </p:spPr>
        <p:txBody>
          <a:bodyPr/>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6" name="スライド番号プレースホルダー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2278226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7377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1983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539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863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75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2019/8/31</a:t>
            </a:r>
            <a:endParaRPr kumimoji="1" lang="ja-JP" altLang="en-US"/>
          </a:p>
        </p:txBody>
      </p:sp>
      <p:sp>
        <p:nvSpPr>
          <p:cNvPr id="8" name="Footer Placeholder 7"/>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9" name="Slide Number Placeholder 8"/>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2602669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4890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5161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9678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9010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7372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829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183249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616360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471562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25957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2019/8/31</a:t>
            </a:r>
            <a:endParaRPr kumimoji="1" lang="ja-JP" altLang="en-US"/>
          </a:p>
        </p:txBody>
      </p:sp>
      <p:sp>
        <p:nvSpPr>
          <p:cNvPr id="4" name="Footer Placeholder 3"/>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5" name="Slide Number Placeholder 4"/>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1260977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8" name="Footer Placeholder 7"/>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598930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4" name="Footer Placeholder 3"/>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243727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Date Placeholder 1"/>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3" name="Footer Placeholder 2"/>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655720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907104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3515000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249435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260921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7" descr="図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4" y="0"/>
            <a:ext cx="121327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431371" y="1268760"/>
            <a:ext cx="8736971" cy="936105"/>
          </a:xfrm>
        </p:spPr>
        <p:txBody>
          <a:bodyPr/>
          <a:lstStyle/>
          <a:p>
            <a:r>
              <a:rPr lang="ja-JP" altLang="en-US"/>
              <a:t>マスター タイトルの書式設定</a:t>
            </a:r>
          </a:p>
        </p:txBody>
      </p:sp>
      <p:sp>
        <p:nvSpPr>
          <p:cNvPr id="3" name="サブタイトル 2"/>
          <p:cNvSpPr>
            <a:spLocks noGrp="1"/>
          </p:cNvSpPr>
          <p:nvPr>
            <p:ph type="subTitle" idx="1"/>
          </p:nvPr>
        </p:nvSpPr>
        <p:spPr>
          <a:xfrm>
            <a:off x="1007435" y="2636912"/>
            <a:ext cx="7776864" cy="6480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877BBF1-A338-49E3-8908-871BA4AB6249}" type="slidenum">
              <a:rPr lang="ja-JP" altLang="en-US">
                <a:solidFill>
                  <a:prstClr val="white"/>
                </a:solidFill>
              </a:rPr>
              <a:pPr>
                <a:defRPr/>
              </a:pPr>
              <a:t>‹#›</a:t>
            </a:fld>
            <a:endParaRPr lang="ja-JP" altLang="en-US">
              <a:solidFill>
                <a:prstClr val="white"/>
              </a:solidFill>
            </a:endParaRPr>
          </a:p>
        </p:txBody>
      </p:sp>
    </p:spTree>
    <p:extLst>
      <p:ext uri="{BB962C8B-B14F-4D97-AF65-F5344CB8AC3E}">
        <p14:creationId xmlns:p14="http://schemas.microsoft.com/office/powerpoint/2010/main" val="698820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1228C53-DD16-4C5D-A450-731D23E7C083}"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354239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AC980DD-6703-4E3D-9D00-CE284145573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67180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2019/8/31</a:t>
            </a:r>
            <a:endParaRPr kumimoji="1" lang="ja-JP" altLang="en-US"/>
          </a:p>
        </p:txBody>
      </p:sp>
      <p:sp>
        <p:nvSpPr>
          <p:cNvPr id="3" name="Footer Placeholder 2"/>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4" name="Slide Number Placeholder 3"/>
          <p:cNvSpPr>
            <a:spLocks noGrp="1"/>
          </p:cNvSpPr>
          <p:nvPr>
            <p:ph type="sldNum" sz="quarter" idx="12"/>
          </p:nvPr>
        </p:nvSpPr>
        <p:spPr/>
        <p:txBody>
          <a:body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874450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58E21C4-2F53-4867-9621-15F1B2AD815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518803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29D06D0A-0972-42ED-B456-DF3071112DF9}"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940634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30E3EC3-706E-4BEE-8D93-6D2E7070CE0E}"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499099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8A66C4C3-A811-4324-B8D5-2035F518068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8490024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724759-4B7C-4732-9D26-2C2CAB383CED}"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489104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18161E7-0C13-414F-8C46-35E96CC5AF24}"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5257809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C329AE6-7FE7-485C-AF1B-C3E65CD1534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2105397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1C03A50-4C28-42B8-A39A-0E44987DD1A8}"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3558572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19" indent="0" algn="ctr">
              <a:buNone/>
              <a:defRPr sz="2000"/>
            </a:lvl2pPr>
            <a:lvl3pPr marL="914239" indent="0" algn="ctr">
              <a:buNone/>
              <a:defRPr sz="1800"/>
            </a:lvl3pPr>
            <a:lvl4pPr marL="1371358" indent="0" algn="ctr">
              <a:buNone/>
              <a:defRPr sz="1600"/>
            </a:lvl4pPr>
            <a:lvl5pPr marL="1828477" indent="0" algn="ctr">
              <a:buNone/>
              <a:defRPr sz="1600"/>
            </a:lvl5pPr>
            <a:lvl6pPr marL="2285596" indent="0" algn="ctr">
              <a:buNone/>
              <a:defRPr sz="1600"/>
            </a:lvl6pPr>
            <a:lvl7pPr marL="2742716" indent="0" algn="ctr">
              <a:buNone/>
              <a:defRPr sz="1600"/>
            </a:lvl7pPr>
            <a:lvl8pPr marL="3199835" indent="0" algn="ctr">
              <a:buNone/>
              <a:defRPr sz="1600"/>
            </a:lvl8pPr>
            <a:lvl9pPr marL="3656954"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6286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24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2019/8/31</a:t>
            </a:r>
            <a:endParaRPr kumimoji="1" lang="ja-JP" altLang="en-US"/>
          </a:p>
        </p:txBody>
      </p:sp>
      <p:sp>
        <p:nvSpPr>
          <p:cNvPr id="6" name="Footer Placeholder 5"/>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779763939"/>
      </p:ext>
    </p:extLst>
  </p:cSld>
  <p:clrMapOvr>
    <a:masterClrMapping/>
  </p:clrMapOvr>
  <p:extLst>
    <p:ext uri="{DCECCB84-F9BA-43D5-87BE-67443E8EF086}">
      <p15:sldGuideLst xmlns:p15="http://schemas.microsoft.com/office/powerpoint/2012/main" xmlns=""/>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119" indent="0">
              <a:buNone/>
              <a:defRPr sz="2000">
                <a:solidFill>
                  <a:schemeClr val="tx1">
                    <a:tint val="75000"/>
                  </a:schemeClr>
                </a:solidFill>
              </a:defRPr>
            </a:lvl2pPr>
            <a:lvl3pPr marL="914239" indent="0">
              <a:buNone/>
              <a:defRPr sz="1800">
                <a:solidFill>
                  <a:schemeClr val="tx1">
                    <a:tint val="75000"/>
                  </a:schemeClr>
                </a:solidFill>
              </a:defRPr>
            </a:lvl3pPr>
            <a:lvl4pPr marL="1371358" indent="0">
              <a:buNone/>
              <a:defRPr sz="1600">
                <a:solidFill>
                  <a:schemeClr val="tx1">
                    <a:tint val="75000"/>
                  </a:schemeClr>
                </a:solidFill>
              </a:defRPr>
            </a:lvl4pPr>
            <a:lvl5pPr marL="1828477" indent="0">
              <a:buNone/>
              <a:defRPr sz="1600">
                <a:solidFill>
                  <a:schemeClr val="tx1">
                    <a:tint val="75000"/>
                  </a:schemeClr>
                </a:solidFill>
              </a:defRPr>
            </a:lvl5pPr>
            <a:lvl6pPr marL="2285596" indent="0">
              <a:buNone/>
              <a:defRPr sz="1600">
                <a:solidFill>
                  <a:schemeClr val="tx1">
                    <a:tint val="75000"/>
                  </a:schemeClr>
                </a:solidFill>
              </a:defRPr>
            </a:lvl6pPr>
            <a:lvl7pPr marL="2742716" indent="0">
              <a:buNone/>
              <a:defRPr sz="1600">
                <a:solidFill>
                  <a:schemeClr val="tx1">
                    <a:tint val="75000"/>
                  </a:schemeClr>
                </a:solidFill>
              </a:defRPr>
            </a:lvl7pPr>
            <a:lvl8pPr marL="3199835" indent="0">
              <a:buNone/>
              <a:defRPr sz="1600">
                <a:solidFill>
                  <a:schemeClr val="tx1">
                    <a:tint val="75000"/>
                  </a:schemeClr>
                </a:solidFill>
              </a:defRPr>
            </a:lvl8pPr>
            <a:lvl9pPr marL="3656954"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4602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3526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14443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91983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08871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19" indent="0">
              <a:buNone/>
              <a:defRPr sz="1400"/>
            </a:lvl2pPr>
            <a:lvl3pPr marL="914239" indent="0">
              <a:buNone/>
              <a:defRPr sz="1200"/>
            </a:lvl3pPr>
            <a:lvl4pPr marL="1371358" indent="0">
              <a:buNone/>
              <a:defRPr sz="1000"/>
            </a:lvl4pPr>
            <a:lvl5pPr marL="1828477" indent="0">
              <a:buNone/>
              <a:defRPr sz="1000"/>
            </a:lvl5pPr>
            <a:lvl6pPr marL="2285596" indent="0">
              <a:buNone/>
              <a:defRPr sz="1000"/>
            </a:lvl6pPr>
            <a:lvl7pPr marL="2742716" indent="0">
              <a:buNone/>
              <a:defRPr sz="1000"/>
            </a:lvl7pPr>
            <a:lvl8pPr marL="3199835" indent="0">
              <a:buNone/>
              <a:defRPr sz="1000"/>
            </a:lvl8pPr>
            <a:lvl9pPr marL="365695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636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19" indent="0">
              <a:buNone/>
              <a:defRPr sz="1400"/>
            </a:lvl2pPr>
            <a:lvl3pPr marL="914239" indent="0">
              <a:buNone/>
              <a:defRPr sz="1200"/>
            </a:lvl3pPr>
            <a:lvl4pPr marL="1371358" indent="0">
              <a:buNone/>
              <a:defRPr sz="1000"/>
            </a:lvl4pPr>
            <a:lvl5pPr marL="1828477" indent="0">
              <a:buNone/>
              <a:defRPr sz="1000"/>
            </a:lvl5pPr>
            <a:lvl6pPr marL="2285596" indent="0">
              <a:buNone/>
              <a:defRPr sz="1000"/>
            </a:lvl6pPr>
            <a:lvl7pPr marL="2742716" indent="0">
              <a:buNone/>
              <a:defRPr sz="1000"/>
            </a:lvl7pPr>
            <a:lvl8pPr marL="3199835" indent="0">
              <a:buNone/>
              <a:defRPr sz="1000"/>
            </a:lvl8pPr>
            <a:lvl9pPr marL="365695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4172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752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E38D22-1D9F-41E3-9EA4-F4D9246885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2873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54274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kumimoji="1" lang="en-US" altLang="ja-JP"/>
              <a:t>2019/8/31</a:t>
            </a:r>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295196851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6719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sp>
        <p:nvSpPr>
          <p:cNvPr id="9" name="Freeform 14"/>
          <p:cNvSpPr>
            <a:spLocks/>
          </p:cNvSpPr>
          <p:nvPr/>
        </p:nvSpPr>
        <p:spPr bwMode="hidden">
          <a:xfrm>
            <a:off x="806325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392" tIns="45696" rIns="91392" bIns="45696" numCol="1" anchor="t" anchorCtr="0" compatLnSpc="1">
            <a:prstTxWarp prst="textNoShape">
              <a:avLst/>
            </a:prstTxWarp>
          </a:bodyPr>
          <a:lstStyle/>
          <a:p>
            <a:pPr defTabSz="913916"/>
            <a:endParaRPr lang="en-US" sz="1800">
              <a:solidFill>
                <a:prstClr val="black"/>
              </a:solidFill>
            </a:endParaRPr>
          </a:p>
        </p:txBody>
      </p:sp>
      <p:sp>
        <p:nvSpPr>
          <p:cNvPr id="10" name="Freeform 18"/>
          <p:cNvSpPr>
            <a:spLocks/>
          </p:cNvSpPr>
          <p:nvPr/>
        </p:nvSpPr>
        <p:spPr bwMode="hidden">
          <a:xfrm>
            <a:off x="349243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392" tIns="45696" rIns="91392" bIns="45696" numCol="1" anchor="t" anchorCtr="0" compatLnSpc="1">
            <a:prstTxWarp prst="textNoShape">
              <a:avLst/>
            </a:prstTxWarp>
          </a:bodyPr>
          <a:lstStyle/>
          <a:p>
            <a:pPr defTabSz="913916"/>
            <a:endParaRPr lang="en-US" sz="1800">
              <a:solidFill>
                <a:prstClr val="black"/>
              </a:solidFill>
            </a:endParaRPr>
          </a:p>
        </p:txBody>
      </p:sp>
      <p:sp>
        <p:nvSpPr>
          <p:cNvPr id="11" name="Freeform 22"/>
          <p:cNvSpPr>
            <a:spLocks/>
          </p:cNvSpPr>
          <p:nvPr/>
        </p:nvSpPr>
        <p:spPr bwMode="hidden">
          <a:xfrm>
            <a:off x="3771637" y="4087565"/>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392" tIns="45696" rIns="91392" bIns="45696" numCol="1" anchor="t" anchorCtr="0" compatLnSpc="1">
            <a:prstTxWarp prst="textNoShape">
              <a:avLst/>
            </a:prstTxWarp>
          </a:bodyPr>
          <a:lstStyle/>
          <a:p>
            <a:pPr defTabSz="913916"/>
            <a:endParaRPr lang="en-US" sz="1800">
              <a:solidFill>
                <a:prstClr val="black"/>
              </a:solidFill>
            </a:endParaRPr>
          </a:p>
        </p:txBody>
      </p:sp>
      <p:sp>
        <p:nvSpPr>
          <p:cNvPr id="12" name="Freeform 26"/>
          <p:cNvSpPr>
            <a:spLocks/>
          </p:cNvSpPr>
          <p:nvPr/>
        </p:nvSpPr>
        <p:spPr bwMode="hidden">
          <a:xfrm>
            <a:off x="7479319" y="4074182"/>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392" tIns="45696" rIns="91392" bIns="45696" numCol="1" anchor="t" anchorCtr="0" compatLnSpc="1">
            <a:prstTxWarp prst="textNoShape">
              <a:avLst/>
            </a:prstTxWarp>
          </a:bodyPr>
          <a:lstStyle/>
          <a:p>
            <a:pPr defTabSz="913916"/>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392" tIns="45696" rIns="91392" bIns="45696" numCol="1" anchor="t" anchorCtr="0" compatLnSpc="1">
            <a:prstTxWarp prst="textNoShape">
              <a:avLst/>
            </a:prstTxWarp>
          </a:bodyPr>
          <a:lstStyle/>
          <a:p>
            <a:pPr defTabSz="913916"/>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7" y="1437454"/>
            <a:ext cx="8556979" cy="939801"/>
          </a:xfrm>
        </p:spPr>
        <p:txBody>
          <a:bodyPr anchor="b">
            <a:normAutofit/>
          </a:bodyPr>
          <a:lstStyle>
            <a:lvl1pPr marL="0" indent="0" algn="ctr">
              <a:buNone/>
              <a:defRPr sz="2000">
                <a:solidFill>
                  <a:srgbClr val="FFFFFF"/>
                </a:solidFill>
              </a:defRPr>
            </a:lvl1pPr>
            <a:lvl2pPr marL="456958" indent="0">
              <a:buNone/>
              <a:defRPr sz="1800">
                <a:solidFill>
                  <a:schemeClr val="tx1">
                    <a:tint val="75000"/>
                  </a:schemeClr>
                </a:solidFill>
              </a:defRPr>
            </a:lvl2pPr>
            <a:lvl3pPr marL="913916" indent="0">
              <a:buNone/>
              <a:defRPr sz="1600">
                <a:solidFill>
                  <a:schemeClr val="tx1">
                    <a:tint val="75000"/>
                  </a:schemeClr>
                </a:solidFill>
              </a:defRPr>
            </a:lvl3pPr>
            <a:lvl4pPr marL="1370874"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8" indent="0">
              <a:buNone/>
              <a:defRPr sz="1400">
                <a:solidFill>
                  <a:schemeClr val="tx1">
                    <a:tint val="75000"/>
                  </a:schemeClr>
                </a:solidFill>
              </a:defRPr>
            </a:lvl7pPr>
            <a:lvl8pPr marL="3198706" indent="0">
              <a:buNone/>
              <a:defRPr sz="1400">
                <a:solidFill>
                  <a:schemeClr val="tx1">
                    <a:tint val="75000"/>
                  </a:schemeClr>
                </a:solidFill>
              </a:defRPr>
            </a:lvl8pPr>
            <a:lvl9pPr marL="3655663"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089857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902211"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939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11" y="2678114"/>
            <a:ext cx="5096256" cy="639762"/>
          </a:xfrm>
        </p:spPr>
        <p:txBody>
          <a:bodyPr anchor="ctr"/>
          <a:lstStyle>
            <a:lvl1pPr marL="0" indent="0" algn="ctr">
              <a:buNone/>
              <a:defRPr sz="2400" b="0">
                <a:solidFill>
                  <a:schemeClr val="tx2"/>
                </a:solidFill>
                <a:latin typeface="+mj-lt"/>
              </a:defRPr>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5" y="3429004"/>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1" y="2678114"/>
            <a:ext cx="5096256" cy="639762"/>
          </a:xfrm>
        </p:spPr>
        <p:txBody>
          <a:bodyPr anchor="ctr"/>
          <a:lstStyle>
            <a:lvl1pPr marL="0" indent="0" algn="ctr">
              <a:buNone/>
              <a:defRPr sz="2400" b="0" i="0">
                <a:solidFill>
                  <a:schemeClr val="tx2"/>
                </a:solidFill>
                <a:latin typeface="+mj-lt"/>
              </a:defRPr>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8" y="3429004"/>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8" name="Footer Placeholder 7"/>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6110963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4" name="Footer Placeholder 3"/>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58613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 name="Date Placeholder 1"/>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3" name="Footer Placeholder 2"/>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181105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1219200" y="3581402"/>
            <a:ext cx="4470400" cy="1905001"/>
          </a:xfrm>
        </p:spPr>
        <p:txBody>
          <a:bodyPr anchor="t">
            <a:normAutofit/>
          </a:bodyPr>
          <a:lstStyle>
            <a:lvl1pPr marL="0" indent="0">
              <a:spcBef>
                <a:spcPts val="0"/>
              </a:spcBef>
              <a:spcAft>
                <a:spcPts val="600"/>
              </a:spcAft>
              <a:buNone/>
              <a:defRPr sz="1800">
                <a:solidFill>
                  <a:schemeClr val="tx2"/>
                </a:solidFill>
              </a:defRPr>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4"/>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2" name="Title 21"/>
          <p:cNvSpPr>
            <a:spLocks noGrp="1"/>
          </p:cNvSpPr>
          <p:nvPr>
            <p:ph type="title"/>
          </p:nvPr>
        </p:nvSpPr>
        <p:spPr>
          <a:xfrm>
            <a:off x="1219200" y="2286001"/>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52531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 name="Title 1"/>
          <p:cNvSpPr>
            <a:spLocks noGrp="1"/>
          </p:cNvSpPr>
          <p:nvPr>
            <p:ph type="title"/>
          </p:nvPr>
        </p:nvSpPr>
        <p:spPr>
          <a:xfrm>
            <a:off x="6498881"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8" y="2785541"/>
            <a:ext cx="5091289" cy="2421467"/>
          </a:xfrm>
        </p:spPr>
        <p:txBody>
          <a:bodyPr>
            <a:normAutofit/>
          </a:bodyPr>
          <a:lstStyle>
            <a:lvl1pPr marL="0" indent="0">
              <a:buNone/>
              <a:defRPr sz="1800">
                <a:solidFill>
                  <a:srgbClr val="FFFFFF"/>
                </a:solidFill>
              </a:defRPr>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6" name="Footer Placeholder 5"/>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1117600" y="1371603"/>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6958" indent="0">
              <a:buNone/>
              <a:defRPr sz="2800"/>
            </a:lvl2pPr>
            <a:lvl3pPr marL="913916" indent="0">
              <a:buNone/>
              <a:defRPr sz="2400"/>
            </a:lvl3pPr>
            <a:lvl4pPr marL="1370874" indent="0">
              <a:buNone/>
              <a:defRPr sz="2000"/>
            </a:lvl4pPr>
            <a:lvl5pPr marL="1827832" indent="0">
              <a:buNone/>
              <a:defRPr sz="2000"/>
            </a:lvl5pPr>
            <a:lvl6pPr marL="2284789" indent="0">
              <a:buNone/>
              <a:defRPr sz="2000"/>
            </a:lvl6pPr>
            <a:lvl7pPr marL="2741748" indent="0">
              <a:buNone/>
              <a:defRPr sz="2000"/>
            </a:lvl7pPr>
            <a:lvl8pPr marL="3198706" indent="0">
              <a:buNone/>
              <a:defRPr sz="2000"/>
            </a:lvl8pPr>
            <a:lvl9pPr marL="3655663"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6965412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9510474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sp>
        <p:nvSpPr>
          <p:cNvPr id="4" name="Date Placeholder 3"/>
          <p:cNvSpPr>
            <a:spLocks noGrp="1"/>
          </p:cNvSpPr>
          <p:nvPr>
            <p:ph type="dt" sz="half" idx="10"/>
          </p:nvPr>
        </p:nvSpPr>
        <p:spPr/>
        <p:txBody>
          <a:bodyPr/>
          <a:lstStyle/>
          <a:p>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11"/>
          </p:nvPr>
        </p:nvSpPr>
        <p:spPr/>
        <p:txBody>
          <a:bodyPr/>
          <a:lstStyle/>
          <a:p>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06E1F3F1-C27C-4729-8435-712F2AD6646D}"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82220" y="714194"/>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3247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r>
              <a:rPr kumimoji="1" lang="en-US" altLang="ja-JP"/>
              <a:t>2019/8/31</a:t>
            </a:r>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5AD0DC7-4A1A-40DE-8377-E607C472C505}" type="slidenum">
              <a:rPr kumimoji="1" lang="ja-JP" altLang="en-US" smtClean="0"/>
              <a:t>‹#›</a:t>
            </a:fld>
            <a:endParaRPr kumimoji="1" lang="ja-JP" altLang="en-US"/>
          </a:p>
        </p:txBody>
      </p:sp>
    </p:spTree>
    <p:extLst>
      <p:ext uri="{BB962C8B-B14F-4D97-AF65-F5344CB8AC3E}">
        <p14:creationId xmlns:p14="http://schemas.microsoft.com/office/powerpoint/2010/main" val="223373714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正方形/長方形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正方形/長方形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正方形/長方形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正方形/長方形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日付プレースホルダー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r>
              <a:rPr kumimoji="1" lang="en-US" altLang="ja-JP"/>
              <a:t>2019/8/31</a:t>
            </a:r>
            <a:endParaRPr kumimoji="1" lang="ja-JP" altLang="en-US"/>
          </a:p>
        </p:txBody>
      </p:sp>
      <p:sp>
        <p:nvSpPr>
          <p:cNvPr id="3" name="フッター プレースホルダー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
        <p:nvSpPr>
          <p:cNvPr id="8" name="正方形/長方形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直線コネクタ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円/楕円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円/楕円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スライド番号プレースホルダー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2D8002D-B5B0-4BAC-B1F6-782DDCCE6D9C}" type="slidenum">
              <a:rPr kumimoji="1" lang="ja-JP" altLang="en-US" smtClean="0"/>
              <a:t>‹#›</a:t>
            </a:fld>
            <a:endParaRPr kumimoji="1" lang="ja-JP" altLang="en-US"/>
          </a:p>
        </p:txBody>
      </p:sp>
      <p:sp>
        <p:nvSpPr>
          <p:cNvPr id="22" name="タイトル プレースホルダー 21"/>
          <p:cNvSpPr>
            <a:spLocks noGrp="1"/>
          </p:cNvSpPr>
          <p:nvPr>
            <p:ph type="title"/>
          </p:nvPr>
        </p:nvSpPr>
        <p:spPr>
          <a:xfrm>
            <a:off x="402336" y="228600"/>
            <a:ext cx="11379200" cy="758952"/>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Tree>
    <p:extLst>
      <p:ext uri="{BB962C8B-B14F-4D97-AF65-F5344CB8AC3E}">
        <p14:creationId xmlns:p14="http://schemas.microsoft.com/office/powerpoint/2010/main" val="139498555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1" descr="図1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634" y="0"/>
            <a:ext cx="121327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46567" y="44450"/>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609600" y="981076"/>
            <a:ext cx="10972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600" smtClean="0">
                <a:solidFill>
                  <a:schemeClr val="bg1"/>
                </a:solidFill>
                <a:latin typeface="+mn-lt"/>
                <a:ea typeface="+mn-ea"/>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2000" dirty="0" smtClean="0">
                <a:solidFill>
                  <a:schemeClr val="bg1"/>
                </a:solidFill>
                <a:latin typeface="+mn-lt"/>
                <a:ea typeface="+mn-ea"/>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smtClean="0">
                <a:solidFill>
                  <a:schemeClr val="bg1"/>
                </a:solidFill>
                <a:latin typeface="+mn-lt"/>
                <a:ea typeface="+mn-ea"/>
              </a:defRPr>
            </a:lvl1pPr>
          </a:lstStyle>
          <a:p>
            <a:pPr>
              <a:defRPr/>
            </a:pPr>
            <a:fld id="{3BE46BAA-881C-4CCA-B198-8E46B72A2456}"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54585396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sldNum="0" hdr="0"/>
  <p:txStyles>
    <p:titleStyle>
      <a:lvl1pPr algn="l" rtl="0" eaLnBrk="1" fontAlgn="base" hangingPunct="1">
        <a:spcBef>
          <a:spcPct val="0"/>
        </a:spcBef>
        <a:spcAft>
          <a:spcPct val="0"/>
        </a:spcAft>
        <a:defRPr kumimoji="1" sz="4400" kern="1200">
          <a:solidFill>
            <a:srgbClr val="7F7F7F"/>
          </a:solidFill>
          <a:latin typeface="+mj-lt"/>
          <a:ea typeface="+mj-ea"/>
          <a:cs typeface="+mj-cs"/>
        </a:defRPr>
      </a:lvl1pPr>
      <a:lvl2pPr algn="l" rtl="0" eaLnBrk="1" fontAlgn="base" hangingPunct="1">
        <a:spcBef>
          <a:spcPct val="0"/>
        </a:spcBef>
        <a:spcAft>
          <a:spcPct val="0"/>
        </a:spcAft>
        <a:defRPr kumimoji="1" sz="4400">
          <a:solidFill>
            <a:srgbClr val="7F7F7F"/>
          </a:solidFill>
          <a:latin typeface="Calibri" pitchFamily="34" charset="0"/>
          <a:ea typeface="ＭＳ Ｐゴシック" charset="-128"/>
        </a:defRPr>
      </a:lvl2pPr>
      <a:lvl3pPr algn="l" rtl="0" eaLnBrk="1" fontAlgn="base" hangingPunct="1">
        <a:spcBef>
          <a:spcPct val="0"/>
        </a:spcBef>
        <a:spcAft>
          <a:spcPct val="0"/>
        </a:spcAft>
        <a:defRPr kumimoji="1" sz="4400">
          <a:solidFill>
            <a:srgbClr val="7F7F7F"/>
          </a:solidFill>
          <a:latin typeface="Calibri" pitchFamily="34" charset="0"/>
          <a:ea typeface="ＭＳ Ｐゴシック" charset="-128"/>
        </a:defRPr>
      </a:lvl3pPr>
      <a:lvl4pPr algn="l" rtl="0" eaLnBrk="1" fontAlgn="base" hangingPunct="1">
        <a:spcBef>
          <a:spcPct val="0"/>
        </a:spcBef>
        <a:spcAft>
          <a:spcPct val="0"/>
        </a:spcAft>
        <a:defRPr kumimoji="1" sz="4400">
          <a:solidFill>
            <a:srgbClr val="7F7F7F"/>
          </a:solidFill>
          <a:latin typeface="Calibri" pitchFamily="34" charset="0"/>
          <a:ea typeface="ＭＳ Ｐゴシック" charset="-128"/>
        </a:defRPr>
      </a:lvl4pPr>
      <a:lvl5pPr algn="l" rtl="0" eaLnBrk="1" fontAlgn="base" hangingPunct="1">
        <a:spcBef>
          <a:spcPct val="0"/>
        </a:spcBef>
        <a:spcAft>
          <a:spcPct val="0"/>
        </a:spcAft>
        <a:defRPr kumimoji="1" sz="4400">
          <a:solidFill>
            <a:srgbClr val="7F7F7F"/>
          </a:solidFill>
          <a:latin typeface="Calibri" pitchFamily="34" charset="0"/>
          <a:ea typeface="ＭＳ Ｐゴシック" charset="-128"/>
        </a:defRPr>
      </a:lvl5pPr>
      <a:lvl6pPr marL="457200" algn="l" rtl="0" eaLnBrk="1" fontAlgn="base" hangingPunct="1">
        <a:spcBef>
          <a:spcPct val="0"/>
        </a:spcBef>
        <a:spcAft>
          <a:spcPct val="0"/>
        </a:spcAft>
        <a:defRPr kumimoji="1" sz="4400">
          <a:solidFill>
            <a:srgbClr val="7F7F7F"/>
          </a:solidFill>
          <a:latin typeface="Calibri" pitchFamily="34" charset="0"/>
          <a:ea typeface="ＭＳ Ｐゴシック" charset="-128"/>
        </a:defRPr>
      </a:lvl6pPr>
      <a:lvl7pPr marL="914400" algn="l" rtl="0" eaLnBrk="1" fontAlgn="base" hangingPunct="1">
        <a:spcBef>
          <a:spcPct val="0"/>
        </a:spcBef>
        <a:spcAft>
          <a:spcPct val="0"/>
        </a:spcAft>
        <a:defRPr kumimoji="1" sz="4400">
          <a:solidFill>
            <a:srgbClr val="7F7F7F"/>
          </a:solidFill>
          <a:latin typeface="Calibri" pitchFamily="34" charset="0"/>
          <a:ea typeface="ＭＳ Ｐゴシック" charset="-128"/>
        </a:defRPr>
      </a:lvl7pPr>
      <a:lvl8pPr marL="1371600" algn="l" rtl="0" eaLnBrk="1" fontAlgn="base" hangingPunct="1">
        <a:spcBef>
          <a:spcPct val="0"/>
        </a:spcBef>
        <a:spcAft>
          <a:spcPct val="0"/>
        </a:spcAft>
        <a:defRPr kumimoji="1" sz="4400">
          <a:solidFill>
            <a:srgbClr val="7F7F7F"/>
          </a:solidFill>
          <a:latin typeface="Calibri" pitchFamily="34" charset="0"/>
          <a:ea typeface="ＭＳ Ｐゴシック" charset="-128"/>
        </a:defRPr>
      </a:lvl8pPr>
      <a:lvl9pPr marL="1828800" algn="l" rtl="0" eaLnBrk="1" fontAlgn="base" hangingPunct="1">
        <a:spcBef>
          <a:spcPct val="0"/>
        </a:spcBef>
        <a:spcAft>
          <a:spcPct val="0"/>
        </a:spcAft>
        <a:defRPr kumimoji="1" sz="4400">
          <a:solidFill>
            <a:srgbClr val="7F7F7F"/>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rgbClr val="7F7F7F"/>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rgbClr val="7F7F7F"/>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rgbClr val="7F7F7F"/>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rgbClr val="7F7F7F"/>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sz="1800">
              <a:solidFill>
                <a:prstClr val="white"/>
              </a:solidFill>
            </a:endParaRPr>
          </a:p>
        </p:txBody>
      </p:sp>
      <p:sp>
        <p:nvSpPr>
          <p:cNvPr id="3" name="タイトル プレースホルダー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ja-JP" altLang="en-US"/>
              <a:t>マスター タイトルの書式設定</a:t>
            </a:r>
            <a:endParaRPr kumimoji="0" lang="en-US"/>
          </a:p>
        </p:txBody>
      </p:sp>
      <p:sp>
        <p:nvSpPr>
          <p:cNvPr id="31" name="テキスト プレースホルダー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7" name="日付プレースホルダー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r>
              <a:rPr kumimoji="1" lang="en-US" altLang="ja-JP">
                <a:solidFill>
                  <a:srgbClr val="B13F9A"/>
                </a:solidFill>
              </a:rPr>
              <a:t>2019/8/31</a:t>
            </a:r>
            <a:endParaRPr kumimoji="1" lang="ja-JP" altLang="en-US">
              <a:solidFill>
                <a:srgbClr val="B13F9A"/>
              </a:solidFill>
            </a:endParaRPr>
          </a:p>
        </p:txBody>
      </p:sp>
      <p:sp>
        <p:nvSpPr>
          <p:cNvPr id="4" name="フッター プレースホルダー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r>
              <a:rPr kumimoji="1" lang="zh-TW" altLang="en-US">
                <a:solidFill>
                  <a:srgbClr val="B13F9A"/>
                </a:solidFill>
              </a:rPr>
              <a:t>第</a:t>
            </a:r>
            <a:r>
              <a:rPr kumimoji="1" lang="en-US" altLang="zh-TW">
                <a:solidFill>
                  <a:srgbClr val="B13F9A"/>
                </a:solidFill>
              </a:rPr>
              <a:t>2</a:t>
            </a:r>
            <a:r>
              <a:rPr kumimoji="1" lang="zh-TW" altLang="en-US">
                <a:solidFill>
                  <a:srgbClr val="B13F9A"/>
                </a:solidFill>
              </a:rPr>
              <a:t>回全日本民医連関東地協認知症学習交流集会</a:t>
            </a:r>
            <a:endParaRPr kumimoji="1" lang="ja-JP" altLang="en-US">
              <a:solidFill>
                <a:srgbClr val="B13F9A"/>
              </a:solidFill>
            </a:endParaRPr>
          </a:p>
        </p:txBody>
      </p:sp>
      <p:sp>
        <p:nvSpPr>
          <p:cNvPr id="16" name="スライド番号プレースホルダー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85B7D0A-EBF2-4D9F-9F07-1E769863D20F}" type="slidenum">
              <a:rPr kumimoji="1" lang="ja-JP" altLang="en-US" smtClean="0">
                <a:solidFill>
                  <a:srgbClr val="B13F9A"/>
                </a:solidFill>
              </a:rPr>
              <a:pPr/>
              <a:t>‹#›</a:t>
            </a:fld>
            <a:endParaRPr kumimoji="1" lang="ja-JP" altLang="en-US">
              <a:solidFill>
                <a:srgbClr val="B13F9A"/>
              </a:solidFill>
            </a:endParaRPr>
          </a:p>
        </p:txBody>
      </p:sp>
    </p:spTree>
    <p:extLst>
      <p:ext uri="{BB962C8B-B14F-4D97-AF65-F5344CB8AC3E}">
        <p14:creationId xmlns:p14="http://schemas.microsoft.com/office/powerpoint/2010/main" val="418244533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sldNum="0" hdr="0"/>
  <p:txStyles>
    <p:titleStyle>
      <a:lvl1pPr algn="l" rtl="0" eaLnBrk="1" latinLnBrk="0" hangingPunct="1">
        <a:spcBef>
          <a:spcPct val="0"/>
        </a:spcBef>
        <a:buNone/>
        <a:defRPr kumimoji="1"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1"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1"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1"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1"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1"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0335C-3152-4F4A-8402-3BE92C4905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242435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defTabSz="913916"/>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defTabSz="913916"/>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defTabSz="913916"/>
            <a:fld id="{06E1F3F1-C27C-4729-8435-712F2AD6646D}" type="slidenum">
              <a:rPr lang="ja-JP" altLang="en-US" smtClean="0">
                <a:solidFill>
                  <a:srgbClr val="073E87"/>
                </a:solidFill>
              </a:rPr>
              <a:pPr defTabSz="913916"/>
              <a:t>‹#›</a:t>
            </a:fld>
            <a:endParaRPr lang="ja-JP" alt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98679566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sldNum="0" hdr="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1" descr="図1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634" y="0"/>
            <a:ext cx="121327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タイトル プレースホルダ 1"/>
          <p:cNvSpPr>
            <a:spLocks noGrp="1"/>
          </p:cNvSpPr>
          <p:nvPr>
            <p:ph type="title"/>
          </p:nvPr>
        </p:nvSpPr>
        <p:spPr bwMode="auto">
          <a:xfrm>
            <a:off x="46567" y="44450"/>
            <a:ext cx="1097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テキスト プレースホルダ 2"/>
          <p:cNvSpPr>
            <a:spLocks noGrp="1"/>
          </p:cNvSpPr>
          <p:nvPr>
            <p:ph type="body" idx="1"/>
          </p:nvPr>
        </p:nvSpPr>
        <p:spPr bwMode="auto">
          <a:xfrm>
            <a:off x="609600" y="981076"/>
            <a:ext cx="10972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600" smtClean="0">
                <a:solidFill>
                  <a:schemeClr val="bg1"/>
                </a:solidFill>
                <a:latin typeface="+mn-lt"/>
                <a:ea typeface="+mn-ea"/>
              </a:defRPr>
            </a:lvl1pPr>
          </a:lstStyle>
          <a:p>
            <a:pPr>
              <a:defRPr/>
            </a:pPr>
            <a:r>
              <a:rPr lang="en-US" altLang="ja-JP">
                <a:solidFill>
                  <a:prstClr val="white"/>
                </a:solidFill>
              </a:rPr>
              <a:t>2019/8/31</a:t>
            </a:r>
            <a:endParaRPr lang="ja-JP" altLang="en-US" dirty="0">
              <a:solidFill>
                <a:prstClr val="white"/>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2000" dirty="0" smtClean="0">
                <a:solidFill>
                  <a:schemeClr val="bg1"/>
                </a:solidFill>
                <a:latin typeface="+mn-lt"/>
                <a:ea typeface="+mn-ea"/>
              </a:defRPr>
            </a:lvl1pPr>
          </a:lstStyle>
          <a:p>
            <a:pPr>
              <a:defRPr/>
            </a:pPr>
            <a:r>
              <a:rPr lang="zh-TW" altLang="en-US">
                <a:solidFill>
                  <a:prstClr val="white"/>
                </a:solidFill>
              </a:rPr>
              <a:t>第</a:t>
            </a:r>
            <a:r>
              <a:rPr lang="en-US" altLang="zh-TW">
                <a:solidFill>
                  <a:prstClr val="white"/>
                </a:solidFill>
              </a:rPr>
              <a:t>2</a:t>
            </a:r>
            <a:r>
              <a:rPr lang="zh-TW" altLang="en-US">
                <a:solidFill>
                  <a:prstClr val="white"/>
                </a:solidFill>
              </a:rPr>
              <a:t>回全日本民医連関東地協認知症学習交流集会</a:t>
            </a:r>
            <a:endParaRPr lang="ja-JP" altLang="en-US">
              <a:solidFill>
                <a:prstClr val="white"/>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600" smtClean="0">
                <a:solidFill>
                  <a:schemeClr val="bg1"/>
                </a:solidFill>
                <a:latin typeface="+mn-lt"/>
                <a:ea typeface="+mn-ea"/>
              </a:defRPr>
            </a:lvl1pPr>
          </a:lstStyle>
          <a:p>
            <a:pPr>
              <a:defRPr/>
            </a:pPr>
            <a:fld id="{3BE46BAA-881C-4CCA-B198-8E46B72A2456}" type="slidenum">
              <a:rPr lang="ja-JP" altLang="en-US">
                <a:solidFill>
                  <a:prstClr val="white"/>
                </a:solidFill>
              </a:rPr>
              <a:pPr>
                <a:defRPr/>
              </a:pPr>
              <a:t>‹#›</a:t>
            </a:fld>
            <a:endParaRPr lang="ja-JP" altLang="en-US" dirty="0">
              <a:solidFill>
                <a:prstClr val="white"/>
              </a:solidFill>
            </a:endParaRPr>
          </a:p>
        </p:txBody>
      </p:sp>
    </p:spTree>
    <p:extLst>
      <p:ext uri="{BB962C8B-B14F-4D97-AF65-F5344CB8AC3E}">
        <p14:creationId xmlns:p14="http://schemas.microsoft.com/office/powerpoint/2010/main" val="112653252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sldNum="0" hdr="0"/>
  <p:txStyles>
    <p:titleStyle>
      <a:lvl1pPr algn="l" rtl="0" eaLnBrk="1" fontAlgn="base" hangingPunct="1">
        <a:spcBef>
          <a:spcPct val="0"/>
        </a:spcBef>
        <a:spcAft>
          <a:spcPct val="0"/>
        </a:spcAft>
        <a:defRPr kumimoji="1" sz="4400" kern="1200">
          <a:solidFill>
            <a:srgbClr val="7F7F7F"/>
          </a:solidFill>
          <a:latin typeface="+mj-lt"/>
          <a:ea typeface="+mj-ea"/>
          <a:cs typeface="+mj-cs"/>
        </a:defRPr>
      </a:lvl1pPr>
      <a:lvl2pPr algn="l" rtl="0" eaLnBrk="1" fontAlgn="base" hangingPunct="1">
        <a:spcBef>
          <a:spcPct val="0"/>
        </a:spcBef>
        <a:spcAft>
          <a:spcPct val="0"/>
        </a:spcAft>
        <a:defRPr kumimoji="1" sz="4400">
          <a:solidFill>
            <a:srgbClr val="7F7F7F"/>
          </a:solidFill>
          <a:latin typeface="Calibri" pitchFamily="34" charset="0"/>
          <a:ea typeface="ＭＳ Ｐゴシック" charset="-128"/>
        </a:defRPr>
      </a:lvl2pPr>
      <a:lvl3pPr algn="l" rtl="0" eaLnBrk="1" fontAlgn="base" hangingPunct="1">
        <a:spcBef>
          <a:spcPct val="0"/>
        </a:spcBef>
        <a:spcAft>
          <a:spcPct val="0"/>
        </a:spcAft>
        <a:defRPr kumimoji="1" sz="4400">
          <a:solidFill>
            <a:srgbClr val="7F7F7F"/>
          </a:solidFill>
          <a:latin typeface="Calibri" pitchFamily="34" charset="0"/>
          <a:ea typeface="ＭＳ Ｐゴシック" charset="-128"/>
        </a:defRPr>
      </a:lvl3pPr>
      <a:lvl4pPr algn="l" rtl="0" eaLnBrk="1" fontAlgn="base" hangingPunct="1">
        <a:spcBef>
          <a:spcPct val="0"/>
        </a:spcBef>
        <a:spcAft>
          <a:spcPct val="0"/>
        </a:spcAft>
        <a:defRPr kumimoji="1" sz="4400">
          <a:solidFill>
            <a:srgbClr val="7F7F7F"/>
          </a:solidFill>
          <a:latin typeface="Calibri" pitchFamily="34" charset="0"/>
          <a:ea typeface="ＭＳ Ｐゴシック" charset="-128"/>
        </a:defRPr>
      </a:lvl4pPr>
      <a:lvl5pPr algn="l" rtl="0" eaLnBrk="1" fontAlgn="base" hangingPunct="1">
        <a:spcBef>
          <a:spcPct val="0"/>
        </a:spcBef>
        <a:spcAft>
          <a:spcPct val="0"/>
        </a:spcAft>
        <a:defRPr kumimoji="1" sz="4400">
          <a:solidFill>
            <a:srgbClr val="7F7F7F"/>
          </a:solidFill>
          <a:latin typeface="Calibri" pitchFamily="34" charset="0"/>
          <a:ea typeface="ＭＳ Ｐゴシック" charset="-128"/>
        </a:defRPr>
      </a:lvl5pPr>
      <a:lvl6pPr marL="457200" algn="l" rtl="0" eaLnBrk="1" fontAlgn="base" hangingPunct="1">
        <a:spcBef>
          <a:spcPct val="0"/>
        </a:spcBef>
        <a:spcAft>
          <a:spcPct val="0"/>
        </a:spcAft>
        <a:defRPr kumimoji="1" sz="4400">
          <a:solidFill>
            <a:srgbClr val="7F7F7F"/>
          </a:solidFill>
          <a:latin typeface="Calibri" pitchFamily="34" charset="0"/>
          <a:ea typeface="ＭＳ Ｐゴシック" charset="-128"/>
        </a:defRPr>
      </a:lvl6pPr>
      <a:lvl7pPr marL="914400" algn="l" rtl="0" eaLnBrk="1" fontAlgn="base" hangingPunct="1">
        <a:spcBef>
          <a:spcPct val="0"/>
        </a:spcBef>
        <a:spcAft>
          <a:spcPct val="0"/>
        </a:spcAft>
        <a:defRPr kumimoji="1" sz="4400">
          <a:solidFill>
            <a:srgbClr val="7F7F7F"/>
          </a:solidFill>
          <a:latin typeface="Calibri" pitchFamily="34" charset="0"/>
          <a:ea typeface="ＭＳ Ｐゴシック" charset="-128"/>
        </a:defRPr>
      </a:lvl7pPr>
      <a:lvl8pPr marL="1371600" algn="l" rtl="0" eaLnBrk="1" fontAlgn="base" hangingPunct="1">
        <a:spcBef>
          <a:spcPct val="0"/>
        </a:spcBef>
        <a:spcAft>
          <a:spcPct val="0"/>
        </a:spcAft>
        <a:defRPr kumimoji="1" sz="4400">
          <a:solidFill>
            <a:srgbClr val="7F7F7F"/>
          </a:solidFill>
          <a:latin typeface="Calibri" pitchFamily="34" charset="0"/>
          <a:ea typeface="ＭＳ Ｐゴシック" charset="-128"/>
        </a:defRPr>
      </a:lvl8pPr>
      <a:lvl9pPr marL="1828800" algn="l" rtl="0" eaLnBrk="1" fontAlgn="base" hangingPunct="1">
        <a:spcBef>
          <a:spcPct val="0"/>
        </a:spcBef>
        <a:spcAft>
          <a:spcPct val="0"/>
        </a:spcAft>
        <a:defRPr kumimoji="1" sz="4400">
          <a:solidFill>
            <a:srgbClr val="7F7F7F"/>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rgbClr val="7F7F7F"/>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rgbClr val="7F7F7F"/>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rgbClr val="7F7F7F"/>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rgbClr val="7F7F7F"/>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24" tIns="45712" rIns="91424" bIns="45712"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24" tIns="45712" rIns="91424" bIns="45712"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r>
              <a:rPr lang="en-US" altLang="ja-JP">
                <a:solidFill>
                  <a:prstClr val="black">
                    <a:tint val="75000"/>
                  </a:prstClr>
                </a:solidFill>
              </a:rPr>
              <a:t>2019/8/31</a:t>
            </a:r>
            <a:endParaRPr lang="ja-JP" altLang="en-US">
              <a:solidFill>
                <a:prstClr val="black">
                  <a:tint val="75000"/>
                </a:prstClr>
              </a:solidFill>
            </a:endParaRPr>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C5E38D22-1D9F-41E3-9EA4-F4D9246885A8}" type="slidenum">
              <a:rPr lang="ja-JP" altLang="en-US" smtClean="0">
                <a:solidFill>
                  <a:prstClr val="black">
                    <a:tint val="75000"/>
                  </a:prstClr>
                </a:solidFill>
              </a:rPr>
              <a:pPr defTabSz="914239"/>
              <a:t>‹#›</a:t>
            </a:fld>
            <a:endParaRPr lang="ja-JP" altLang="en-US">
              <a:solidFill>
                <a:prstClr val="black">
                  <a:tint val="75000"/>
                </a:prstClr>
              </a:solidFill>
            </a:endParaRPr>
          </a:p>
        </p:txBody>
      </p:sp>
    </p:spTree>
    <p:extLst>
      <p:ext uri="{BB962C8B-B14F-4D97-AF65-F5344CB8AC3E}">
        <p14:creationId xmlns:p14="http://schemas.microsoft.com/office/powerpoint/2010/main" val="20619875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sldNum="0" hdr="0"/>
  <p:txStyles>
    <p:titleStyle>
      <a:lvl1pPr algn="l" defTabSz="914239"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60" indent="-228560" algn="l" defTabSz="914239"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679" indent="-228560" algn="l" defTabSz="91423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798" indent="-228560" algn="l" defTabSz="91423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18"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037"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156"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275"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395"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514" indent="-228560" algn="l" defTabSz="91423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1"/>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6"/>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913916"/>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392" tIns="45696" rIns="91392" bIns="45696"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72"/>
            <a:ext cx="5048920" cy="365125"/>
          </a:xfrm>
          <a:prstGeom prst="rect">
            <a:avLst/>
          </a:prstGeom>
        </p:spPr>
        <p:txBody>
          <a:bodyPr vert="horz" lIns="91392" tIns="45696" rIns="91392" bIns="45696" rtlCol="0" anchor="ctr"/>
          <a:lstStyle>
            <a:lvl1pPr algn="r">
              <a:defRPr sz="1000">
                <a:solidFill>
                  <a:schemeClr val="tx2"/>
                </a:solidFill>
              </a:defRPr>
            </a:lvl1pPr>
          </a:lstStyle>
          <a:p>
            <a:pPr defTabSz="913916"/>
            <a:r>
              <a:rPr lang="en-US" altLang="ja-JP">
                <a:solidFill>
                  <a:srgbClr val="073E87"/>
                </a:solidFill>
              </a:rPr>
              <a:t>2019/8/31</a:t>
            </a:r>
            <a:endParaRPr lang="ja-JP" altLang="en-US">
              <a:solidFill>
                <a:srgbClr val="073E87"/>
              </a:solidFill>
            </a:endParaRPr>
          </a:p>
        </p:txBody>
      </p:sp>
      <p:sp>
        <p:nvSpPr>
          <p:cNvPr id="5" name="Footer Placeholder 4"/>
          <p:cNvSpPr>
            <a:spLocks noGrp="1"/>
          </p:cNvSpPr>
          <p:nvPr>
            <p:ph type="ftr" sz="quarter" idx="3"/>
          </p:nvPr>
        </p:nvSpPr>
        <p:spPr>
          <a:xfrm>
            <a:off x="258192" y="6250172"/>
            <a:ext cx="5048921" cy="365125"/>
          </a:xfrm>
          <a:prstGeom prst="rect">
            <a:avLst/>
          </a:prstGeom>
        </p:spPr>
        <p:txBody>
          <a:bodyPr vert="horz" lIns="91392" tIns="45696" rIns="91392" bIns="45696" rtlCol="0" anchor="ctr"/>
          <a:lstStyle>
            <a:lvl1pPr algn="l">
              <a:defRPr sz="1000">
                <a:solidFill>
                  <a:schemeClr val="tx2"/>
                </a:solidFill>
              </a:defRPr>
            </a:lvl1pPr>
          </a:lstStyle>
          <a:p>
            <a:pPr defTabSz="913916"/>
            <a:r>
              <a:rPr lang="zh-TW" altLang="en-US">
                <a:solidFill>
                  <a:srgbClr val="073E87"/>
                </a:solidFill>
              </a:rPr>
              <a:t>第</a:t>
            </a:r>
            <a:r>
              <a:rPr lang="en-US" altLang="zh-TW">
                <a:solidFill>
                  <a:srgbClr val="073E87"/>
                </a:solidFill>
              </a:rPr>
              <a:t>2</a:t>
            </a:r>
            <a:r>
              <a:rPr lang="zh-TW" altLang="en-US">
                <a:solidFill>
                  <a:srgbClr val="073E87"/>
                </a:solidFill>
              </a:rPr>
              <a:t>回全日本民医連関東地協認知症学習交流集会</a:t>
            </a:r>
            <a:endParaRPr lang="ja-JP" altLang="en-US">
              <a:solidFill>
                <a:srgbClr val="073E87"/>
              </a:solidFill>
            </a:endParaRPr>
          </a:p>
        </p:txBody>
      </p:sp>
      <p:sp>
        <p:nvSpPr>
          <p:cNvPr id="6" name="Slide Number Placeholder 5"/>
          <p:cNvSpPr>
            <a:spLocks noGrp="1"/>
          </p:cNvSpPr>
          <p:nvPr>
            <p:ph type="sldNum" sz="quarter" idx="4"/>
          </p:nvPr>
        </p:nvSpPr>
        <p:spPr>
          <a:xfrm>
            <a:off x="5321456" y="6250171"/>
            <a:ext cx="1549101" cy="365125"/>
          </a:xfrm>
          <a:prstGeom prst="rect">
            <a:avLst/>
          </a:prstGeom>
        </p:spPr>
        <p:txBody>
          <a:bodyPr vert="horz" lIns="91392" tIns="45696" rIns="91392" bIns="45696" rtlCol="0" anchor="ctr"/>
          <a:lstStyle>
            <a:lvl1pPr algn="ctr">
              <a:defRPr sz="1000">
                <a:solidFill>
                  <a:schemeClr val="tx2"/>
                </a:solidFill>
              </a:defRPr>
            </a:lvl1pPr>
          </a:lstStyle>
          <a:p>
            <a:pPr defTabSz="913916"/>
            <a:fld id="{06E1F3F1-C27C-4729-8435-712F2AD6646D}" type="slidenum">
              <a:rPr lang="ja-JP" altLang="en-US" smtClean="0">
                <a:solidFill>
                  <a:srgbClr val="073E87"/>
                </a:solidFill>
              </a:rPr>
              <a:pPr defTabSz="913916"/>
              <a:t>‹#›</a:t>
            </a:fld>
            <a:endParaRPr lang="ja-JP" altLang="en-US">
              <a:solidFill>
                <a:srgbClr val="073E87"/>
              </a:solidFill>
            </a:endParaRPr>
          </a:p>
        </p:txBody>
      </p:sp>
      <p:sp>
        <p:nvSpPr>
          <p:cNvPr id="3" name="Text Placeholder 2"/>
          <p:cNvSpPr>
            <a:spLocks noGrp="1"/>
          </p:cNvSpPr>
          <p:nvPr>
            <p:ph type="body" idx="1"/>
          </p:nvPr>
        </p:nvSpPr>
        <p:spPr>
          <a:xfrm>
            <a:off x="1162760" y="2675467"/>
            <a:ext cx="9877777" cy="3450696"/>
          </a:xfrm>
          <a:prstGeom prst="rect">
            <a:avLst/>
          </a:prstGeom>
        </p:spPr>
        <p:txBody>
          <a:bodyPr vert="horz" lIns="91392" tIns="45696" rIns="91392" bIns="45696"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4231110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sldNum="0" hdr="0"/>
  <p:txStyles>
    <p:titleStyle>
      <a:lvl1pPr algn="ctr" defTabSz="913916"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175" indent="-274175" algn="l" defTabSz="913916"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5958" indent="-274175" algn="l" defTabSz="913916"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210" indent="-228479" algn="l" defTabSz="913916"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2395" indent="-228479" algn="l" defTabSz="913916"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2266" indent="-228479" algn="l" defTabSz="913916"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2136" indent="-228479" algn="l" defTabSz="913916"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2007" indent="-228479" algn="l" defTabSz="913916"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1878" indent="-228479" algn="l" defTabSz="913916"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1748" indent="-228479" algn="l" defTabSz="913916"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3916" rtl="0" eaLnBrk="1" latinLnBrk="0" hangingPunct="1">
        <a:defRPr kumimoji="1" sz="1800" kern="1200">
          <a:solidFill>
            <a:schemeClr val="tx1"/>
          </a:solidFill>
          <a:latin typeface="+mn-lt"/>
          <a:ea typeface="+mn-ea"/>
          <a:cs typeface="+mn-cs"/>
        </a:defRPr>
      </a:lvl1pPr>
      <a:lvl2pPr marL="456958" algn="l" defTabSz="913916" rtl="0" eaLnBrk="1" latinLnBrk="0" hangingPunct="1">
        <a:defRPr kumimoji="1" sz="1800" kern="1200">
          <a:solidFill>
            <a:schemeClr val="tx1"/>
          </a:solidFill>
          <a:latin typeface="+mn-lt"/>
          <a:ea typeface="+mn-ea"/>
          <a:cs typeface="+mn-cs"/>
        </a:defRPr>
      </a:lvl2pPr>
      <a:lvl3pPr marL="913916" algn="l" defTabSz="913916" rtl="0" eaLnBrk="1" latinLnBrk="0" hangingPunct="1">
        <a:defRPr kumimoji="1" sz="1800" kern="1200">
          <a:solidFill>
            <a:schemeClr val="tx1"/>
          </a:solidFill>
          <a:latin typeface="+mn-lt"/>
          <a:ea typeface="+mn-ea"/>
          <a:cs typeface="+mn-cs"/>
        </a:defRPr>
      </a:lvl3pPr>
      <a:lvl4pPr marL="1370874" algn="l" defTabSz="913916" rtl="0" eaLnBrk="1" latinLnBrk="0" hangingPunct="1">
        <a:defRPr kumimoji="1" sz="1800" kern="1200">
          <a:solidFill>
            <a:schemeClr val="tx1"/>
          </a:solidFill>
          <a:latin typeface="+mn-lt"/>
          <a:ea typeface="+mn-ea"/>
          <a:cs typeface="+mn-cs"/>
        </a:defRPr>
      </a:lvl4pPr>
      <a:lvl5pPr marL="1827832" algn="l" defTabSz="913916" rtl="0" eaLnBrk="1" latinLnBrk="0" hangingPunct="1">
        <a:defRPr kumimoji="1" sz="1800" kern="1200">
          <a:solidFill>
            <a:schemeClr val="tx1"/>
          </a:solidFill>
          <a:latin typeface="+mn-lt"/>
          <a:ea typeface="+mn-ea"/>
          <a:cs typeface="+mn-cs"/>
        </a:defRPr>
      </a:lvl5pPr>
      <a:lvl6pPr marL="2284789" algn="l" defTabSz="913916" rtl="0" eaLnBrk="1" latinLnBrk="0" hangingPunct="1">
        <a:defRPr kumimoji="1" sz="1800" kern="1200">
          <a:solidFill>
            <a:schemeClr val="tx1"/>
          </a:solidFill>
          <a:latin typeface="+mn-lt"/>
          <a:ea typeface="+mn-ea"/>
          <a:cs typeface="+mn-cs"/>
        </a:defRPr>
      </a:lvl6pPr>
      <a:lvl7pPr marL="2741748" algn="l" defTabSz="913916" rtl="0" eaLnBrk="1" latinLnBrk="0" hangingPunct="1">
        <a:defRPr kumimoji="1" sz="1800" kern="1200">
          <a:solidFill>
            <a:schemeClr val="tx1"/>
          </a:solidFill>
          <a:latin typeface="+mn-lt"/>
          <a:ea typeface="+mn-ea"/>
          <a:cs typeface="+mn-cs"/>
        </a:defRPr>
      </a:lvl7pPr>
      <a:lvl8pPr marL="3198706" algn="l" defTabSz="913916" rtl="0" eaLnBrk="1" latinLnBrk="0" hangingPunct="1">
        <a:defRPr kumimoji="1" sz="1800" kern="1200">
          <a:solidFill>
            <a:schemeClr val="tx1"/>
          </a:solidFill>
          <a:latin typeface="+mn-lt"/>
          <a:ea typeface="+mn-ea"/>
          <a:cs typeface="+mn-cs"/>
        </a:defRPr>
      </a:lvl8pPr>
      <a:lvl9pPr marL="3655663" algn="l" defTabSz="91391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70.xml"/><Relationship Id="rId6" Type="http://schemas.openxmlformats.org/officeDocument/2006/relationships/image" Target="../media/image32.jpg"/><Relationship Id="rId5" Type="http://schemas.openxmlformats.org/officeDocument/2006/relationships/image" Target="../media/image31.gif"/><Relationship Id="rId4" Type="http://schemas.openxmlformats.org/officeDocument/2006/relationships/image" Target="../media/image30.jpg"/><Relationship Id="rId9"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g"/><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68.xm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0.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90.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D5A67CD-E041-4CED-ADC8-4C2C30BEBCE7}"/>
              </a:ext>
            </a:extLst>
          </p:cNvPr>
          <p:cNvSpPr>
            <a:spLocks noGrp="1"/>
          </p:cNvSpPr>
          <p:nvPr>
            <p:ph type="ctrTitle"/>
          </p:nvPr>
        </p:nvSpPr>
        <p:spPr/>
        <p:txBody>
          <a:bodyPr/>
          <a:lstStyle/>
          <a:p>
            <a:r>
              <a:rPr kumimoji="1" lang="ja-JP" altLang="en-US" dirty="0"/>
              <a:t>認知症ことはじめ</a:t>
            </a:r>
          </a:p>
        </p:txBody>
      </p:sp>
      <p:sp>
        <p:nvSpPr>
          <p:cNvPr id="3" name="字幕 2">
            <a:extLst>
              <a:ext uri="{FF2B5EF4-FFF2-40B4-BE49-F238E27FC236}">
                <a16:creationId xmlns:a16="http://schemas.microsoft.com/office/drawing/2014/main" xmlns="" id="{61F88043-DFFC-420E-93E2-9099A11FDD21}"/>
              </a:ext>
            </a:extLst>
          </p:cNvPr>
          <p:cNvSpPr>
            <a:spLocks noGrp="1"/>
          </p:cNvSpPr>
          <p:nvPr>
            <p:ph type="subTitle" idx="1"/>
          </p:nvPr>
        </p:nvSpPr>
        <p:spPr>
          <a:xfrm>
            <a:off x="4782312" y="4690970"/>
            <a:ext cx="9228201" cy="1645920"/>
          </a:xfrm>
        </p:spPr>
        <p:txBody>
          <a:bodyPr>
            <a:normAutofit lnSpcReduction="10000"/>
          </a:bodyPr>
          <a:lstStyle/>
          <a:p>
            <a:endParaRPr kumimoji="1" lang="en-US" altLang="ja-JP" dirty="0"/>
          </a:p>
          <a:p>
            <a:r>
              <a:rPr lang="ja-JP" altLang="en-US" dirty="0"/>
              <a:t>汐田総合病院　　宮澤　由美</a:t>
            </a:r>
            <a:endParaRPr lang="en-US" altLang="ja-JP" dirty="0"/>
          </a:p>
          <a:p>
            <a:r>
              <a:rPr lang="ja-JP" altLang="en-US" dirty="0"/>
              <a:t>（全日本民医連認知症委員会委員長）</a:t>
            </a:r>
            <a:endParaRPr lang="en-US" altLang="ja-JP" dirty="0"/>
          </a:p>
        </p:txBody>
      </p:sp>
      <p:sp>
        <p:nvSpPr>
          <p:cNvPr id="4" name="日付プレースホルダー 3">
            <a:extLst>
              <a:ext uri="{FF2B5EF4-FFF2-40B4-BE49-F238E27FC236}">
                <a16:creationId xmlns:a16="http://schemas.microsoft.com/office/drawing/2014/main" xmlns="" id="{0FFB4675-72B2-4A23-962C-31E42B24C6A6}"/>
              </a:ext>
            </a:extLst>
          </p:cNvPr>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a:extLst>
              <a:ext uri="{FF2B5EF4-FFF2-40B4-BE49-F238E27FC236}">
                <a16:creationId xmlns:a16="http://schemas.microsoft.com/office/drawing/2014/main" xmlns="" id="{876D42F4-657B-4192-B59D-634489C629B3}"/>
              </a:ext>
            </a:extLst>
          </p:cNvPr>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spTree>
    <p:extLst>
      <p:ext uri="{BB962C8B-B14F-4D97-AF65-F5344CB8AC3E}">
        <p14:creationId xmlns:p14="http://schemas.microsoft.com/office/powerpoint/2010/main" val="217339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800" dirty="0">
                <a:latin typeface="HGP創英角ﾎﾟｯﾌﾟ体" panose="040B0A00000000000000" pitchFamily="50" charset="-128"/>
                <a:ea typeface="HGP創英角ﾎﾟｯﾌﾟ体" panose="040B0A00000000000000" pitchFamily="50" charset="-128"/>
              </a:rPr>
              <a:t>政府の動き</a:t>
            </a:r>
          </a:p>
        </p:txBody>
      </p:sp>
      <p:pic>
        <p:nvPicPr>
          <p:cNvPr id="4" name="コンテンツ プレースホルダー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775520" y="1484785"/>
            <a:ext cx="3024336" cy="2448272"/>
          </a:xfrm>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45" y="1476851"/>
            <a:ext cx="338437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1775520" y="4077072"/>
            <a:ext cx="381642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２０１８，１２，２５</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第</a:t>
            </a:r>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1</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回認知症施策推進関係閣僚会議</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２０１９．１．３０</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第</a:t>
            </a:r>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1</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回認知症施策推進有識者会議</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2019</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a:t>
            </a:r>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6</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月末認知症大綱決定</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717" y="1484785"/>
            <a:ext cx="4464496" cy="328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6433376" y="4916015"/>
            <a:ext cx="50952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癌、アルコール、脳卒中循環器病に次ぎ</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法制化？</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障害者対策基本法に次ぐ？</a:t>
            </a:r>
          </a:p>
        </p:txBody>
      </p:sp>
      <p:sp>
        <p:nvSpPr>
          <p:cNvPr id="16" name="日付プレースホルダー 15"/>
          <p:cNvSpPr>
            <a:spLocks noGrp="1"/>
          </p:cNvSpPr>
          <p:nvPr>
            <p:ph type="dt" sz="half" idx="10"/>
          </p:nvPr>
        </p:nvSpPr>
        <p:spPr>
          <a:xfrm>
            <a:off x="7649882" y="6393858"/>
            <a:ext cx="4059936" cy="365760"/>
          </a:xfrm>
        </p:spPr>
        <p:txBody>
          <a:bodyPr/>
          <a:lstStyle/>
          <a:p>
            <a:pPr defTabSz="914400"/>
            <a:r>
              <a:rPr kumimoji="1" lang="en-US" altLang="ja-JP">
                <a:latin typeface="Georgia"/>
                <a:ea typeface="ＭＳ Ｐ明朝" panose="02020600040205080304" pitchFamily="18" charset="-128"/>
              </a:rPr>
              <a:t>2019/8/31</a:t>
            </a:r>
            <a:endParaRPr kumimoji="1" lang="ja-JP" altLang="en-US">
              <a:latin typeface="Georgia"/>
              <a:ea typeface="ＭＳ Ｐ明朝" panose="02020600040205080304" pitchFamily="18" charset="-128"/>
            </a:endParaRPr>
          </a:p>
        </p:txBody>
      </p:sp>
      <p:sp>
        <p:nvSpPr>
          <p:cNvPr id="17" name="フッター プレースホルダー 16"/>
          <p:cNvSpPr>
            <a:spLocks noGrp="1"/>
          </p:cNvSpPr>
          <p:nvPr>
            <p:ph type="ftr" sz="quarter" idx="11"/>
          </p:nvPr>
        </p:nvSpPr>
        <p:spPr/>
        <p:txBody>
          <a:bodyPr/>
          <a:lstStyle/>
          <a:p>
            <a:pPr defTabSz="914400"/>
            <a:r>
              <a:rPr kumimoji="1" lang="zh-TW" altLang="en-US">
                <a:latin typeface="Georgia"/>
                <a:ea typeface="ＭＳ Ｐ明朝" panose="02020600040205080304" pitchFamily="18" charset="-128"/>
              </a:rPr>
              <a:t>第</a:t>
            </a:r>
            <a:r>
              <a:rPr kumimoji="1" lang="en-US" altLang="zh-TW">
                <a:latin typeface="Georgia"/>
                <a:ea typeface="ＭＳ Ｐ明朝" panose="02020600040205080304" pitchFamily="18" charset="-128"/>
              </a:rPr>
              <a:t>2</a:t>
            </a:r>
            <a:r>
              <a:rPr kumimoji="1" lang="zh-TW" altLang="en-US">
                <a:latin typeface="Georgia"/>
                <a:ea typeface="ＭＳ Ｐ明朝" panose="02020600040205080304" pitchFamily="18" charset="-128"/>
              </a:rPr>
              <a:t>回全日本民医連関東地協認知症学習交流集会</a:t>
            </a:r>
            <a:endParaRPr kumimoji="1" lang="ja-JP" altLang="en-US">
              <a:latin typeface="Georgia"/>
              <a:ea typeface="ＭＳ Ｐ明朝" panose="02020600040205080304" pitchFamily="18" charset="-128"/>
            </a:endParaRPr>
          </a:p>
        </p:txBody>
      </p:sp>
      <p:sp>
        <p:nvSpPr>
          <p:cNvPr id="3" name="正方形/長方形 2">
            <a:extLst>
              <a:ext uri="{FF2B5EF4-FFF2-40B4-BE49-F238E27FC236}">
                <a16:creationId xmlns:a16="http://schemas.microsoft.com/office/drawing/2014/main" xmlns="" id="{AEDDBD77-194E-4F4E-B2FA-1F978A06734D}"/>
              </a:ext>
            </a:extLst>
          </p:cNvPr>
          <p:cNvSpPr/>
          <p:nvPr/>
        </p:nvSpPr>
        <p:spPr>
          <a:xfrm>
            <a:off x="6506717" y="5693821"/>
            <a:ext cx="5199530" cy="591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00B0F0"/>
                </a:solidFill>
                <a:latin typeface="HG創英角ｺﾞｼｯｸUB" panose="020B0909000000000000" pitchFamily="49" charset="-128"/>
                <a:ea typeface="HG創英角ｺﾞｼｯｸUB" panose="020B0909000000000000" pitchFamily="49" charset="-128"/>
              </a:rPr>
              <a:t>2019</a:t>
            </a:r>
            <a:r>
              <a:rPr kumimoji="1" lang="ja-JP" altLang="en-US" sz="2000" dirty="0">
                <a:solidFill>
                  <a:srgbClr val="00B0F0"/>
                </a:solidFill>
                <a:latin typeface="HG創英角ｺﾞｼｯｸUB" panose="020B0909000000000000" pitchFamily="49" charset="-128"/>
                <a:ea typeface="HG創英角ｺﾞｼｯｸUB" panose="020B0909000000000000" pitchFamily="49" charset="-128"/>
              </a:rPr>
              <a:t>秋の臨時国会で成立予定（超党派）</a:t>
            </a:r>
            <a:r>
              <a:rPr kumimoji="1" lang="en-US" altLang="ja-JP" sz="2000" dirty="0">
                <a:solidFill>
                  <a:srgbClr val="00B0F0"/>
                </a:solidFill>
                <a:latin typeface="HG創英角ｺﾞｼｯｸUB" panose="020B0909000000000000" pitchFamily="49" charset="-128"/>
                <a:ea typeface="HG創英角ｺﾞｼｯｸUB" panose="020B0909000000000000" pitchFamily="49" charset="-128"/>
              </a:rPr>
              <a:t>!</a:t>
            </a:r>
            <a:r>
              <a:rPr kumimoji="1" lang="ja-JP" altLang="en-US" sz="2000" dirty="0">
                <a:solidFill>
                  <a:srgbClr val="00B0F0"/>
                </a:solidFill>
                <a:latin typeface="HG創英角ｺﾞｼｯｸUB" panose="020B0909000000000000" pitchFamily="49" charset="-128"/>
                <a:ea typeface="HG創英角ｺﾞｼｯｸUB" panose="020B0909000000000000" pitchFamily="49" charset="-128"/>
              </a:rPr>
              <a:t>！</a:t>
            </a:r>
          </a:p>
        </p:txBody>
      </p:sp>
    </p:spTree>
    <p:extLst>
      <p:ext uri="{BB962C8B-B14F-4D97-AF65-F5344CB8AC3E}">
        <p14:creationId xmlns:p14="http://schemas.microsoft.com/office/powerpoint/2010/main" val="295762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0964FCE-F22F-4892-8284-5976AAD47EC3}"/>
              </a:ext>
            </a:extLst>
          </p:cNvPr>
          <p:cNvSpPr>
            <a:spLocks noGrp="1"/>
          </p:cNvSpPr>
          <p:nvPr>
            <p:ph type="title"/>
          </p:nvPr>
        </p:nvSpPr>
        <p:spPr/>
        <p:txBody>
          <a:bodyPr/>
          <a:lstStyle/>
          <a:p>
            <a:endParaRPr kumimoji="1" lang="ja-JP" altLang="en-US"/>
          </a:p>
        </p:txBody>
      </p:sp>
      <p:pic>
        <p:nvPicPr>
          <p:cNvPr id="7" name="コンテンツ プレースホルダー 6">
            <a:extLst>
              <a:ext uri="{FF2B5EF4-FFF2-40B4-BE49-F238E27FC236}">
                <a16:creationId xmlns:a16="http://schemas.microsoft.com/office/drawing/2014/main" xmlns="" id="{2D633666-D97D-4345-BA92-16DE2768ED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6522"/>
            <a:ext cx="12048565" cy="6219829"/>
          </a:xfrm>
        </p:spPr>
      </p:pic>
      <p:sp>
        <p:nvSpPr>
          <p:cNvPr id="4" name="日付プレースホルダー 3">
            <a:extLst>
              <a:ext uri="{FF2B5EF4-FFF2-40B4-BE49-F238E27FC236}">
                <a16:creationId xmlns:a16="http://schemas.microsoft.com/office/drawing/2014/main" xmlns="" id="{2B9D1C04-D07A-4D5A-9576-A4EBC65487A5}"/>
              </a:ext>
            </a:extLst>
          </p:cNvPr>
          <p:cNvSpPr>
            <a:spLocks noGrp="1"/>
          </p:cNvSpPr>
          <p:nvPr>
            <p:ph type="dt" sz="half" idx="10"/>
          </p:nvPr>
        </p:nvSpPr>
        <p:spPr/>
        <p:txBody>
          <a:bodyPr/>
          <a:lstStyle/>
          <a:p>
            <a:pPr defTabSz="914400"/>
            <a:r>
              <a:rPr kumimoji="1" lang="en-US" altLang="ja-JP">
                <a:solidFill>
                  <a:prstClr val="black">
                    <a:tint val="75000"/>
                  </a:prstClr>
                </a:solidFill>
                <a:latin typeface="Calibri" panose="020F0502020204030204"/>
                <a:ea typeface="ＭＳ Ｐゴシック" panose="020B0600070205080204" pitchFamily="50" charset="-128"/>
              </a:rPr>
              <a:t>2019/8/31</a:t>
            </a: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a:extLst>
              <a:ext uri="{FF2B5EF4-FFF2-40B4-BE49-F238E27FC236}">
                <a16:creationId xmlns:a16="http://schemas.microsoft.com/office/drawing/2014/main" xmlns="" id="{DF1BED88-D94E-4CA2-9A1A-3A22B2427B0C}"/>
              </a:ext>
            </a:extLst>
          </p:cNvPr>
          <p:cNvSpPr>
            <a:spLocks noGrp="1"/>
          </p:cNvSpPr>
          <p:nvPr>
            <p:ph type="ftr" sz="quarter" idx="11"/>
          </p:nvPr>
        </p:nvSpPr>
        <p:spPr/>
        <p:txBody>
          <a:bodyPr/>
          <a:lstStyle/>
          <a:p>
            <a:pPr defTabSz="914400"/>
            <a:r>
              <a:rPr kumimoji="1" lang="zh-TW" altLang="en-US">
                <a:solidFill>
                  <a:prstClr val="black">
                    <a:tint val="75000"/>
                  </a:prstClr>
                </a:solidFill>
                <a:latin typeface="Calibri" panose="020F0502020204030204"/>
                <a:ea typeface="ＭＳ Ｐゴシック" panose="020B0600070205080204" pitchFamily="50" charset="-128"/>
              </a:rPr>
              <a:t>第</a:t>
            </a:r>
            <a:r>
              <a:rPr kumimoji="1" lang="en-US" altLang="zh-TW">
                <a:solidFill>
                  <a:prstClr val="black">
                    <a:tint val="75000"/>
                  </a:prstClr>
                </a:solidFill>
                <a:latin typeface="Calibri" panose="020F0502020204030204"/>
                <a:ea typeface="ＭＳ Ｐゴシック" panose="020B0600070205080204" pitchFamily="50" charset="-128"/>
              </a:rPr>
              <a:t>2</a:t>
            </a:r>
            <a:r>
              <a:rPr kumimoji="1" lang="zh-TW" altLang="en-US">
                <a:solidFill>
                  <a:prstClr val="black">
                    <a:tint val="75000"/>
                  </a:prstClr>
                </a:solidFill>
                <a:latin typeface="Calibri" panose="020F0502020204030204"/>
                <a:ea typeface="ＭＳ Ｐゴシック" panose="020B0600070205080204" pitchFamily="50" charset="-128"/>
              </a:rPr>
              <a:t>回全日本民医連関東地協認知症学習交流集会</a:t>
            </a:r>
            <a:endParaRPr kumimoji="1" lang="ja-JP" altLang="en-US">
              <a:solidFill>
                <a:prstClr val="black">
                  <a:tint val="75000"/>
                </a:prstClr>
              </a:solidFill>
              <a:latin typeface="Calibri" panose="020F0502020204030204"/>
              <a:ea typeface="ＭＳ Ｐゴシック" panose="020B0600070205080204" pitchFamily="50" charset="-128"/>
            </a:endParaRPr>
          </a:p>
        </p:txBody>
      </p:sp>
      <p:pic>
        <p:nvPicPr>
          <p:cNvPr id="9" name="図 8">
            <a:extLst>
              <a:ext uri="{FF2B5EF4-FFF2-40B4-BE49-F238E27FC236}">
                <a16:creationId xmlns:a16="http://schemas.microsoft.com/office/drawing/2014/main" xmlns="" id="{76C6DDBC-AF0D-4DFB-8EB2-F13C0D43F6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175" y="139724"/>
            <a:ext cx="2748158" cy="3796532"/>
          </a:xfrm>
          <a:prstGeom prst="rect">
            <a:avLst/>
          </a:prstGeom>
        </p:spPr>
      </p:pic>
    </p:spTree>
    <p:extLst>
      <p:ext uri="{BB962C8B-B14F-4D97-AF65-F5344CB8AC3E}">
        <p14:creationId xmlns:p14="http://schemas.microsoft.com/office/powerpoint/2010/main" val="418019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284E0DD-BB81-43D4-836B-0A6214E83E06}"/>
              </a:ext>
            </a:extLst>
          </p:cNvPr>
          <p:cNvSpPr>
            <a:spLocks noGrp="1"/>
          </p:cNvSpPr>
          <p:nvPr>
            <p:ph type="title"/>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xmlns="" id="{B7622384-F5DA-4DF5-B0E2-FA3E0ADB1EB7}"/>
              </a:ext>
            </a:extLst>
          </p:cNvPr>
          <p:cNvSpPr>
            <a:spLocks noGrp="1"/>
          </p:cNvSpPr>
          <p:nvPr>
            <p:ph type="dt" sz="half" idx="10"/>
          </p:nvPr>
        </p:nvSpPr>
        <p:spPr/>
        <p:txBody>
          <a:bodyPr/>
          <a:lstStyle/>
          <a:p>
            <a:pPr defTabSz="914400"/>
            <a:r>
              <a:rPr kumimoji="1" lang="en-US" altLang="ja-JP">
                <a:solidFill>
                  <a:prstClr val="black">
                    <a:tint val="75000"/>
                  </a:prstClr>
                </a:solidFill>
                <a:latin typeface="Calibri" panose="020F0502020204030204"/>
                <a:ea typeface="ＭＳ Ｐゴシック" panose="020B0600070205080204" pitchFamily="50" charset="-128"/>
              </a:rPr>
              <a:t>2019/8/31</a:t>
            </a: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a:extLst>
              <a:ext uri="{FF2B5EF4-FFF2-40B4-BE49-F238E27FC236}">
                <a16:creationId xmlns:a16="http://schemas.microsoft.com/office/drawing/2014/main" xmlns="" id="{80FA9BB4-35EC-4610-A9FC-CEB90E9D0EC1}"/>
              </a:ext>
            </a:extLst>
          </p:cNvPr>
          <p:cNvSpPr>
            <a:spLocks noGrp="1"/>
          </p:cNvSpPr>
          <p:nvPr>
            <p:ph type="ftr" sz="quarter" idx="11"/>
          </p:nvPr>
        </p:nvSpPr>
        <p:spPr/>
        <p:txBody>
          <a:bodyPr/>
          <a:lstStyle/>
          <a:p>
            <a:pPr defTabSz="914400"/>
            <a:r>
              <a:rPr kumimoji="1" lang="zh-TW" altLang="en-US">
                <a:solidFill>
                  <a:prstClr val="black">
                    <a:tint val="75000"/>
                  </a:prstClr>
                </a:solidFill>
                <a:latin typeface="Calibri" panose="020F0502020204030204"/>
                <a:ea typeface="ＭＳ Ｐゴシック" panose="020B0600070205080204" pitchFamily="50" charset="-128"/>
              </a:rPr>
              <a:t>第</a:t>
            </a:r>
            <a:r>
              <a:rPr kumimoji="1" lang="en-US" altLang="zh-TW">
                <a:solidFill>
                  <a:prstClr val="black">
                    <a:tint val="75000"/>
                  </a:prstClr>
                </a:solidFill>
                <a:latin typeface="Calibri" panose="020F0502020204030204"/>
                <a:ea typeface="ＭＳ Ｐゴシック" panose="020B0600070205080204" pitchFamily="50" charset="-128"/>
              </a:rPr>
              <a:t>2</a:t>
            </a:r>
            <a:r>
              <a:rPr kumimoji="1" lang="zh-TW" altLang="en-US">
                <a:solidFill>
                  <a:prstClr val="black">
                    <a:tint val="75000"/>
                  </a:prstClr>
                </a:solidFill>
                <a:latin typeface="Calibri" panose="020F0502020204030204"/>
                <a:ea typeface="ＭＳ Ｐゴシック" panose="020B0600070205080204" pitchFamily="50" charset="-128"/>
              </a:rPr>
              <a:t>回全日本民医連関東地協認知症学習交流集会</a:t>
            </a:r>
            <a:endParaRPr kumimoji="1" lang="ja-JP" altLang="en-US">
              <a:solidFill>
                <a:prstClr val="black">
                  <a:tint val="75000"/>
                </a:prstClr>
              </a:solidFill>
              <a:latin typeface="Calibri" panose="020F0502020204030204"/>
              <a:ea typeface="ＭＳ Ｐゴシック" panose="020B0600070205080204" pitchFamily="50" charset="-128"/>
            </a:endParaRPr>
          </a:p>
        </p:txBody>
      </p:sp>
      <p:pic>
        <p:nvPicPr>
          <p:cNvPr id="12" name="図 11">
            <a:extLst>
              <a:ext uri="{FF2B5EF4-FFF2-40B4-BE49-F238E27FC236}">
                <a16:creationId xmlns:a16="http://schemas.microsoft.com/office/drawing/2014/main" xmlns="" id="{58EE8040-E3E1-40ED-99FF-B63B57F6A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 y="62753"/>
            <a:ext cx="12066494" cy="6293599"/>
          </a:xfrm>
          <a:prstGeom prst="rect">
            <a:avLst/>
          </a:prstGeom>
        </p:spPr>
      </p:pic>
      <p:sp>
        <p:nvSpPr>
          <p:cNvPr id="13" name="コンテンツ プレースホルダー 12">
            <a:extLst>
              <a:ext uri="{FF2B5EF4-FFF2-40B4-BE49-F238E27FC236}">
                <a16:creationId xmlns:a16="http://schemas.microsoft.com/office/drawing/2014/main" xmlns="" id="{FB1ACE29-396B-4D63-98F8-5E1C8CC3A577}"/>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03323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3921" y="44450"/>
            <a:ext cx="9460552" cy="647700"/>
          </a:xfrm>
        </p:spPr>
        <p:txBody>
          <a:bodyPr/>
          <a:lstStyle/>
          <a:p>
            <a:r>
              <a:rPr kumimoji="1" lang="ja-JP" altLang="en-US" dirty="0"/>
              <a:t>　</a:t>
            </a:r>
            <a:r>
              <a:rPr lang="ja-JP" altLang="en-US" dirty="0">
                <a:solidFill>
                  <a:srgbClr val="7030A0"/>
                </a:solidFill>
                <a:latin typeface="HGP創英角ﾎﾟｯﾌﾟ体" panose="040B0A00000000000000" pitchFamily="50" charset="-128"/>
                <a:ea typeface="HGP創英角ﾎﾟｯﾌﾟ体" panose="040B0A00000000000000" pitchFamily="50" charset="-128"/>
              </a:rPr>
              <a:t>４３期</a:t>
            </a:r>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全日本民医連総会方針では</a:t>
            </a:r>
          </a:p>
        </p:txBody>
      </p:sp>
      <p:sp>
        <p:nvSpPr>
          <p:cNvPr id="3" name="コンテンツ プレースホルダー 2"/>
          <p:cNvSpPr>
            <a:spLocks noGrp="1"/>
          </p:cNvSpPr>
          <p:nvPr>
            <p:ph idx="1"/>
          </p:nvPr>
        </p:nvSpPr>
        <p:spPr/>
        <p:txBody>
          <a:bodyPr/>
          <a:lstStyle/>
          <a:p>
            <a:pPr marL="0" indent="0">
              <a:buNone/>
            </a:pPr>
            <a:r>
              <a:rPr lang="ja-JP" altLang="en-US" dirty="0"/>
              <a:t>第４章　４３期の活動方針</a:t>
            </a:r>
            <a:endParaRPr lang="en-US" altLang="ja-JP" dirty="0"/>
          </a:p>
          <a:p>
            <a:pPr marL="0" indent="0">
              <a:buNone/>
            </a:pPr>
            <a:r>
              <a:rPr lang="ja-JP" altLang="en-US" sz="2400" dirty="0"/>
              <a:t>　　第３節　医療・介護活動の２つの柱をさらに前進させ、地域包括ケア時代に民医連の新たな発展期を築こう</a:t>
            </a:r>
            <a:endParaRPr lang="en-US" altLang="ja-JP" sz="2400" dirty="0"/>
          </a:p>
          <a:p>
            <a:pPr marL="0" indent="0">
              <a:buNone/>
            </a:pPr>
            <a:r>
              <a:rPr lang="ja-JP" altLang="en-US" sz="2400" dirty="0"/>
              <a:t>　　（２）医療・介護活動の２つの柱の実践を通して、無差別・平等の地域包括ケアを切り拓こう</a:t>
            </a:r>
          </a:p>
          <a:p>
            <a:pPr marL="0" indent="0">
              <a:buNone/>
            </a:pPr>
            <a:r>
              <a:rPr lang="ja-JP" altLang="en-US" sz="2400" dirty="0"/>
              <a:t>　　①無差別・平等の地域包括ケアの探求と実践</a:t>
            </a:r>
            <a:endParaRPr lang="en-US" altLang="ja-JP" sz="2400" dirty="0"/>
          </a:p>
          <a:p>
            <a:pPr marL="0" indent="0">
              <a:buNone/>
            </a:pPr>
            <a:r>
              <a:rPr lang="ja-JP" altLang="en-US" sz="2400" dirty="0">
                <a:solidFill>
                  <a:srgbClr val="7030A0"/>
                </a:solidFill>
                <a:latin typeface="HGP創英角ﾎﾟｯﾌﾟ体" panose="040B0A00000000000000" pitchFamily="50" charset="-128"/>
                <a:ea typeface="HGP創英角ﾎﾟｯﾌﾟ体" panose="040B0A00000000000000" pitchFamily="50" charset="-128"/>
              </a:rPr>
              <a:t>　</a:t>
            </a:r>
            <a:r>
              <a:rPr lang="ja-JP" altLang="en-US" sz="2400" dirty="0">
                <a:solidFill>
                  <a:srgbClr val="0070C0"/>
                </a:solidFill>
                <a:latin typeface="HGP創英角ﾎﾟｯﾌﾟ体" panose="040B0A00000000000000" pitchFamily="50" charset="-128"/>
                <a:ea typeface="HGP創英角ﾎﾟｯﾌﾟ体" panose="040B0A00000000000000" pitchFamily="50" charset="-128"/>
              </a:rPr>
              <a:t>特に２０２５年に７００万人に増加すると予測される認知症へのとりくみは、日常の医療・介護実践の大きな課題です。地域や共同組織と協力しながら「認知症カフェ」などに旺盛に取り組みながら、全日本民医連が発刊する「認知症実践ハンドブック」を参考に、医療・介護、職員育成、まちづくりの課題を総合的に進め、認知症になっても安心して住み続けられるまちづくりをすすめましょう。</a:t>
            </a:r>
          </a:p>
        </p:txBody>
      </p:sp>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a:xfrm>
            <a:off x="3719735" y="6356351"/>
            <a:ext cx="6624738" cy="365125"/>
          </a:xfrm>
        </p:spPr>
        <p:txBody>
          <a:bodyPr/>
          <a:lstStyle/>
          <a:p>
            <a:pPr defTabSz="914400">
              <a:defRPr/>
            </a:pPr>
            <a:r>
              <a:rPr kumimoji="1" lang="zh-TW" altLang="en-US" dirty="0">
                <a:solidFill>
                  <a:prstClr val="white"/>
                </a:solidFill>
                <a:latin typeface="Calibri"/>
                <a:ea typeface="ＭＳ Ｐゴシック" panose="020B0600070205080204" pitchFamily="50" charset="-128"/>
              </a:rPr>
              <a:t>第</a:t>
            </a:r>
            <a:r>
              <a:rPr kumimoji="1" lang="en-US" altLang="zh-TW" dirty="0">
                <a:solidFill>
                  <a:prstClr val="white"/>
                </a:solidFill>
                <a:latin typeface="Calibri"/>
                <a:ea typeface="ＭＳ Ｐゴシック" panose="020B0600070205080204" pitchFamily="50" charset="-128"/>
              </a:rPr>
              <a:t>2</a:t>
            </a:r>
            <a:r>
              <a:rPr kumimoji="1" lang="zh-TW" altLang="en-US" dirty="0">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6368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総会スローガンでは？</a:t>
            </a:r>
          </a:p>
        </p:txBody>
      </p:sp>
      <p:sp>
        <p:nvSpPr>
          <p:cNvPr id="3" name="コンテンツ プレースホルダー 2"/>
          <p:cNvSpPr>
            <a:spLocks noGrp="1"/>
          </p:cNvSpPr>
          <p:nvPr>
            <p:ph idx="1"/>
          </p:nvPr>
        </p:nvSpPr>
        <p:spPr/>
        <p:txBody>
          <a:bodyPr/>
          <a:lstStyle/>
          <a:p>
            <a:pPr marL="0" indent="0">
              <a:buNone/>
            </a:pPr>
            <a:r>
              <a:rPr lang="ja-JP" altLang="en-US" sz="4000" dirty="0">
                <a:solidFill>
                  <a:schemeClr val="bg1">
                    <a:lumMod val="50000"/>
                  </a:schemeClr>
                </a:solidFill>
                <a:latin typeface="HGP創英角ﾎﾟｯﾌﾟ体" panose="040B0A00000000000000" pitchFamily="50" charset="-128"/>
                <a:ea typeface="HGP創英角ﾎﾟｯﾌﾟ体" panose="040B0A00000000000000" pitchFamily="50" charset="-128"/>
              </a:rPr>
              <a:t>「医療・介護活動の</a:t>
            </a:r>
            <a:r>
              <a:rPr lang="en-US" altLang="ja-JP" sz="4000" dirty="0">
                <a:solidFill>
                  <a:schemeClr val="bg1">
                    <a:lumMod val="50000"/>
                  </a:schemeClr>
                </a:solidFill>
                <a:latin typeface="HGP創英角ﾎﾟｯﾌﾟ体" panose="040B0A00000000000000" pitchFamily="50" charset="-128"/>
                <a:ea typeface="HGP創英角ﾎﾟｯﾌﾟ体" panose="040B0A00000000000000" pitchFamily="50" charset="-128"/>
              </a:rPr>
              <a:t>2</a:t>
            </a:r>
            <a:r>
              <a:rPr lang="ja-JP" altLang="en-US" sz="4000" dirty="0" err="1">
                <a:solidFill>
                  <a:schemeClr val="bg1">
                    <a:lumMod val="50000"/>
                  </a:schemeClr>
                </a:solidFill>
                <a:latin typeface="HGP創英角ﾎﾟｯﾌﾟ体" panose="040B0A00000000000000" pitchFamily="50" charset="-128"/>
                <a:ea typeface="HGP創英角ﾎﾟｯﾌﾟ体" panose="040B0A00000000000000" pitchFamily="50" charset="-128"/>
              </a:rPr>
              <a:t>つの</a:t>
            </a:r>
            <a:r>
              <a:rPr lang="ja-JP" altLang="en-US" sz="4000" dirty="0">
                <a:solidFill>
                  <a:schemeClr val="bg1">
                    <a:lumMod val="50000"/>
                  </a:schemeClr>
                </a:solidFill>
                <a:latin typeface="HGP創英角ﾎﾟｯﾌﾟ体" panose="040B0A00000000000000" pitchFamily="50" charset="-128"/>
                <a:ea typeface="HGP創英角ﾎﾟｯﾌﾟ体" panose="040B0A00000000000000" pitchFamily="50" charset="-128"/>
              </a:rPr>
              <a:t>柱」を旺盛に実践し、</a:t>
            </a:r>
            <a:r>
              <a:rPr lang="ja-JP" altLang="en-US" sz="4000" dirty="0">
                <a:solidFill>
                  <a:srgbClr val="0070C0"/>
                </a:solidFill>
                <a:latin typeface="HGP創英角ﾎﾟｯﾌﾟ体" panose="040B0A00000000000000" pitchFamily="50" charset="-128"/>
                <a:ea typeface="HGP創英角ﾎﾟｯﾌﾟ体" panose="040B0A00000000000000" pitchFamily="50" charset="-128"/>
              </a:rPr>
              <a:t>経営、職員の確保と育成、運動との好循環</a:t>
            </a:r>
            <a:r>
              <a:rPr lang="ja-JP" altLang="en-US" sz="4000" dirty="0">
                <a:solidFill>
                  <a:schemeClr val="bg1">
                    <a:lumMod val="50000"/>
                  </a:schemeClr>
                </a:solidFill>
                <a:latin typeface="HGP創英角ﾎﾟｯﾌﾟ体" panose="040B0A00000000000000" pitchFamily="50" charset="-128"/>
                <a:ea typeface="HGP創英角ﾎﾟｯﾌﾟ体" panose="040B0A00000000000000" pitchFamily="50" charset="-128"/>
              </a:rPr>
              <a:t>を創り出そう</a:t>
            </a:r>
          </a:p>
        </p:txBody>
      </p:sp>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a:xfrm>
            <a:off x="3359696" y="6356351"/>
            <a:ext cx="5544616"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a:solidFill>
                <a:prstClr val="white"/>
              </a:solidFill>
              <a:latin typeface="Calibri"/>
              <a:ea typeface="ＭＳ Ｐゴシック" panose="020B060007020508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420" y="2996952"/>
            <a:ext cx="2873896" cy="2952328"/>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3172926"/>
            <a:ext cx="2729036" cy="2808312"/>
          </a:xfrm>
          <a:prstGeom prst="rect">
            <a:avLst/>
          </a:prstGeom>
        </p:spPr>
      </p:pic>
      <p:sp>
        <p:nvSpPr>
          <p:cNvPr id="9" name="円形吹き出し 8"/>
          <p:cNvSpPr/>
          <p:nvPr/>
        </p:nvSpPr>
        <p:spPr>
          <a:xfrm>
            <a:off x="7431732" y="2708920"/>
            <a:ext cx="3128764" cy="1584176"/>
          </a:xfrm>
          <a:prstGeom prst="wedgeEllipseCallout">
            <a:avLst>
              <a:gd name="adj1" fmla="val -44490"/>
              <a:gd name="adj2" fmla="val 55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3200" dirty="0">
                <a:solidFill>
                  <a:prstClr val="white"/>
                </a:solidFill>
                <a:latin typeface="HGP創英角ﾎﾟｯﾌﾟ体" panose="040B0A00000000000000" pitchFamily="50" charset="-128"/>
                <a:ea typeface="HGP創英角ﾎﾟｯﾌﾟ体" panose="040B0A00000000000000" pitchFamily="50" charset="-128"/>
              </a:rPr>
              <a:t>一体、どうやって？</a:t>
            </a:r>
          </a:p>
        </p:txBody>
      </p:sp>
    </p:spTree>
    <p:extLst>
      <p:ext uri="{BB962C8B-B14F-4D97-AF65-F5344CB8AC3E}">
        <p14:creationId xmlns:p14="http://schemas.microsoft.com/office/powerpoint/2010/main" val="189561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chemeClr val="tx2">
                    <a:lumMod val="60000"/>
                    <a:lumOff val="40000"/>
                  </a:schemeClr>
                </a:solidFill>
                <a:latin typeface="HGP創英角ﾎﾟｯﾌﾟ体" panose="040B0A00000000000000" pitchFamily="50" charset="-128"/>
                <a:ea typeface="HGP創英角ﾎﾟｯﾌﾟ体" panose="040B0A00000000000000" pitchFamily="50" charset="-128"/>
              </a:rPr>
              <a:t>ハンドブック作成の過程</a:t>
            </a:r>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8208" y="0"/>
            <a:ext cx="2520280" cy="3429000"/>
          </a:xfrm>
        </p:spPr>
      </p:pic>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a:xfrm>
            <a:off x="3359696" y="6356351"/>
            <a:ext cx="5544616"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a:solidFill>
                <a:prstClr val="white"/>
              </a:solidFill>
              <a:latin typeface="Calibri"/>
              <a:ea typeface="ＭＳ Ｐゴシック" panose="020B0600070205080204" pitchFamily="50" charset="-128"/>
            </a:endParaRPr>
          </a:p>
        </p:txBody>
      </p:sp>
      <p:graphicFrame>
        <p:nvGraphicFramePr>
          <p:cNvPr id="9" name="図表 8"/>
          <p:cNvGraphicFramePr/>
          <p:nvPr>
            <p:extLst>
              <p:ext uri="{D42A27DB-BD31-4B8C-83A1-F6EECF244321}">
                <p14:modId xmlns:p14="http://schemas.microsoft.com/office/powerpoint/2010/main" val="3657502328"/>
              </p:ext>
            </p:extLst>
          </p:nvPr>
        </p:nvGraphicFramePr>
        <p:xfrm>
          <a:off x="1520209" y="1340768"/>
          <a:ext cx="619194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角丸四角形 9"/>
          <p:cNvSpPr/>
          <p:nvPr/>
        </p:nvSpPr>
        <p:spPr>
          <a:xfrm>
            <a:off x="1631505" y="849288"/>
            <a:ext cx="6080651"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dirty="0">
                <a:solidFill>
                  <a:prstClr val="white"/>
                </a:solidFill>
                <a:latin typeface="HG創英角ﾎﾟｯﾌﾟ体" panose="040B0A09000000000000" pitchFamily="49" charset="-128"/>
                <a:ea typeface="HG創英角ﾎﾟｯﾌﾟ体" panose="040B0A09000000000000" pitchFamily="49" charset="-128"/>
              </a:rPr>
              <a:t>編集委員会は前副会長山田智先生の元、設置されました</a:t>
            </a:r>
            <a:endParaRPr kumimoji="1" lang="ja-JP" altLang="en-US" dirty="0">
              <a:solidFill>
                <a:prstClr val="white"/>
              </a:solidFill>
              <a:latin typeface="Calibri"/>
              <a:ea typeface="ＭＳ Ｐゴシック" panose="020B0600070205080204" pitchFamily="50" charset="-128"/>
            </a:endParaRPr>
          </a:p>
        </p:txBody>
      </p:sp>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8208" y="3429000"/>
            <a:ext cx="2520280" cy="2736304"/>
          </a:xfrm>
          <a:prstGeom prst="rect">
            <a:avLst/>
          </a:prstGeom>
        </p:spPr>
      </p:pic>
    </p:spTree>
    <p:extLst>
      <p:ext uri="{BB962C8B-B14F-4D97-AF65-F5344CB8AC3E}">
        <p14:creationId xmlns:p14="http://schemas.microsoft.com/office/powerpoint/2010/main" val="58154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16632"/>
            <a:ext cx="8064896" cy="647700"/>
          </a:xfrm>
        </p:spPr>
        <p:txBody>
          <a:bodyPr/>
          <a:lstStyle/>
          <a:p>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専門医療機関の果たす役割</a:t>
            </a:r>
          </a:p>
        </p:txBody>
      </p:sp>
      <p:pic>
        <p:nvPicPr>
          <p:cNvPr id="8" name="コンテンツ プレースホルダー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23968" y="1131218"/>
            <a:ext cx="2924175" cy="381000"/>
          </a:xfrm>
        </p:spPr>
      </p:pic>
      <p:pic>
        <p:nvPicPr>
          <p:cNvPr id="9" name="コンテンツ プレースホルダー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03512" y="1916832"/>
            <a:ext cx="3888432" cy="2736304"/>
          </a:xfrm>
        </p:spPr>
      </p:pic>
      <p:sp>
        <p:nvSpPr>
          <p:cNvPr id="5" name="日付プレースホルダー 4"/>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6" name="フッター プレースホルダー 5"/>
          <p:cNvSpPr>
            <a:spLocks noGrp="1"/>
          </p:cNvSpPr>
          <p:nvPr>
            <p:ph type="ftr" sz="quarter" idx="11"/>
          </p:nvPr>
        </p:nvSpPr>
        <p:spPr>
          <a:xfrm>
            <a:off x="3503712" y="6356351"/>
            <a:ext cx="5544616"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160" y="1340768"/>
            <a:ext cx="4000500" cy="342900"/>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0271" y="1810317"/>
            <a:ext cx="4980806" cy="1600200"/>
          </a:xfrm>
          <a:prstGeom prst="rect">
            <a:avLst/>
          </a:prstGeom>
        </p:spPr>
      </p:pic>
      <p:pic>
        <p:nvPicPr>
          <p:cNvPr id="12" name="図 11"/>
          <p:cNvPicPr>
            <a:picLocks noChangeAspect="1"/>
          </p:cNvPicPr>
          <p:nvPr/>
        </p:nvPicPr>
        <p:blipFill rotWithShape="1">
          <a:blip r:embed="rId7">
            <a:extLst>
              <a:ext uri="{28A0092B-C50C-407E-A947-70E740481C1C}">
                <a14:useLocalDpi xmlns:a14="http://schemas.microsoft.com/office/drawing/2010/main" val="0"/>
              </a:ext>
            </a:extLst>
          </a:blip>
          <a:srcRect l="25734" t="5489" r="2714" b="28257"/>
          <a:stretch/>
        </p:blipFill>
        <p:spPr>
          <a:xfrm>
            <a:off x="8119411" y="4005064"/>
            <a:ext cx="2450527" cy="2189728"/>
          </a:xfrm>
          <a:prstGeom prst="rect">
            <a:avLst/>
          </a:prstGeom>
        </p:spPr>
      </p:pic>
      <p:sp>
        <p:nvSpPr>
          <p:cNvPr id="14" name="上矢印吹き出し 13"/>
          <p:cNvSpPr/>
          <p:nvPr/>
        </p:nvSpPr>
        <p:spPr>
          <a:xfrm>
            <a:off x="1775521" y="4437112"/>
            <a:ext cx="3816424" cy="1800201"/>
          </a:xfrm>
          <a:prstGeom prst="upArrowCallout">
            <a:avLst>
              <a:gd name="adj1" fmla="val 20997"/>
              <a:gd name="adj2" fmla="val 22738"/>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Ⅱ-3</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認知症治療病棟の取り組み</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Ⅰ-</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４認知症のリハビリテーション</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Ⅰ-9</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（２）家族の会活動</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Ⅱ-8</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認知症訪問活動の取り組み</a:t>
            </a:r>
          </a:p>
        </p:txBody>
      </p:sp>
      <p:sp>
        <p:nvSpPr>
          <p:cNvPr id="15" name="正方形/長方形 14"/>
          <p:cNvSpPr/>
          <p:nvPr/>
        </p:nvSpPr>
        <p:spPr>
          <a:xfrm>
            <a:off x="7032104" y="2996953"/>
            <a:ext cx="3537833" cy="413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400" dirty="0">
                <a:solidFill>
                  <a:srgbClr val="00B050"/>
                </a:solidFill>
                <a:latin typeface="HGP創英角ﾎﾟｯﾌﾟ体" panose="040B0A00000000000000" pitchFamily="50" charset="-128"/>
                <a:ea typeface="HGP創英角ﾎﾟｯﾌﾟ体" panose="040B0A00000000000000" pitchFamily="50" charset="-128"/>
              </a:rPr>
              <a:t>認知症疾患医療センター</a:t>
            </a:r>
          </a:p>
        </p:txBody>
      </p:sp>
      <p:sp>
        <p:nvSpPr>
          <p:cNvPr id="16" name="上矢印吹き出し 15"/>
          <p:cNvSpPr/>
          <p:nvPr/>
        </p:nvSpPr>
        <p:spPr>
          <a:xfrm>
            <a:off x="5591945" y="3453036"/>
            <a:ext cx="2527465" cy="127210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dirty="0">
                <a:solidFill>
                  <a:srgbClr val="002060"/>
                </a:solidFill>
                <a:latin typeface="HGP創英角ｺﾞｼｯｸUB" panose="020B0900000000000000" pitchFamily="50" charset="-128"/>
                <a:ea typeface="HGP創英角ｺﾞｼｯｸUB" panose="020B0900000000000000" pitchFamily="50" charset="-128"/>
              </a:rPr>
              <a:t>Ⅱ-</a:t>
            </a:r>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１地域型認知症疾患医療センターの活動について</a:t>
            </a:r>
          </a:p>
        </p:txBody>
      </p:sp>
      <p:sp>
        <p:nvSpPr>
          <p:cNvPr id="17" name="右矢印吹き出し 16"/>
          <p:cNvSpPr/>
          <p:nvPr/>
        </p:nvSpPr>
        <p:spPr>
          <a:xfrm>
            <a:off x="5700272" y="5013176"/>
            <a:ext cx="2339945" cy="1080120"/>
          </a:xfrm>
          <a:prstGeom prst="rightArrowCallout">
            <a:avLst>
              <a:gd name="adj1" fmla="val 22960"/>
              <a:gd name="adj2" fmla="val 25000"/>
              <a:gd name="adj3" fmla="val 7661"/>
              <a:gd name="adj4" fmla="val 94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2000" dirty="0">
                <a:solidFill>
                  <a:srgbClr val="002060"/>
                </a:solidFill>
                <a:latin typeface="HGP創英角ﾎﾟｯﾌﾟ体" panose="040B0A00000000000000" pitchFamily="50" charset="-128"/>
                <a:ea typeface="HGP創英角ﾎﾟｯﾌﾟ体" panose="040B0A00000000000000" pitchFamily="50" charset="-128"/>
              </a:rPr>
              <a:t>Ⅱ-2</a:t>
            </a:r>
            <a:r>
              <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rPr>
              <a:t>診療所型認知症疾患医療センターを受託して</a:t>
            </a:r>
          </a:p>
        </p:txBody>
      </p:sp>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0674" y="3569608"/>
            <a:ext cx="2433858" cy="400050"/>
          </a:xfrm>
          <a:prstGeom prst="rect">
            <a:avLst/>
          </a:prstGeom>
        </p:spPr>
      </p:pic>
      <p:sp>
        <p:nvSpPr>
          <p:cNvPr id="19" name="正方形/長方形 18"/>
          <p:cNvSpPr/>
          <p:nvPr/>
        </p:nvSpPr>
        <p:spPr>
          <a:xfrm>
            <a:off x="6384033" y="836712"/>
            <a:ext cx="39604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400" dirty="0">
                <a:solidFill>
                  <a:srgbClr val="0070C0"/>
                </a:solidFill>
                <a:latin typeface="HGP創英角ﾎﾟｯﾌﾟ体" panose="040B0A00000000000000" pitchFamily="50" charset="-128"/>
                <a:ea typeface="HGP創英角ﾎﾟｯﾌﾟ体" panose="040B0A00000000000000" pitchFamily="50" charset="-128"/>
              </a:rPr>
              <a:t>人材育成、地域連携、運動</a:t>
            </a:r>
          </a:p>
        </p:txBody>
      </p:sp>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5840" y="853184"/>
            <a:ext cx="936105" cy="975168"/>
          </a:xfrm>
          <a:prstGeom prst="rect">
            <a:avLst/>
          </a:prstGeom>
        </p:spPr>
      </p:pic>
    </p:spTree>
    <p:extLst>
      <p:ext uri="{BB962C8B-B14F-4D97-AF65-F5344CB8AC3E}">
        <p14:creationId xmlns:p14="http://schemas.microsoft.com/office/powerpoint/2010/main" val="32093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行政からの受託事業</a:t>
            </a:r>
          </a:p>
        </p:txBody>
      </p:sp>
      <p:sp>
        <p:nvSpPr>
          <p:cNvPr id="12" name="テキスト プレースホルダー 11"/>
          <p:cNvSpPr>
            <a:spLocks noGrp="1"/>
          </p:cNvSpPr>
          <p:nvPr>
            <p:ph type="body" idx="1"/>
          </p:nvPr>
        </p:nvSpPr>
        <p:spPr>
          <a:xfrm>
            <a:off x="1264596" y="1077888"/>
            <a:ext cx="4975420" cy="639762"/>
          </a:xfrm>
        </p:spPr>
        <p:txBody>
          <a:bodyPr/>
          <a:lstStyle/>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認知症初期集中支援チーム</a:t>
            </a:r>
            <a:endParaRPr lang="en-US" altLang="ja-JP" sz="2800" dirty="0">
              <a:solidFill>
                <a:srgbClr val="0070C0"/>
              </a:solidFill>
              <a:latin typeface="HGP創英角ﾎﾟｯﾌﾟ体" panose="040B0A00000000000000" pitchFamily="50" charset="-128"/>
              <a:ea typeface="HGP創英角ﾎﾟｯﾌﾟ体" panose="040B0A00000000000000" pitchFamily="50" charset="-128"/>
            </a:endParaRPr>
          </a:p>
        </p:txBody>
      </p:sp>
      <p:pic>
        <p:nvPicPr>
          <p:cNvPr id="9" name="コンテンツ プレースホルダー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47528" y="1844824"/>
            <a:ext cx="1944216" cy="2016224"/>
          </a:xfrm>
        </p:spPr>
      </p:pic>
      <p:sp>
        <p:nvSpPr>
          <p:cNvPr id="15" name="テキスト プレースホルダー 14"/>
          <p:cNvSpPr>
            <a:spLocks noGrp="1"/>
          </p:cNvSpPr>
          <p:nvPr>
            <p:ph type="body" sz="quarter" idx="3"/>
          </p:nvPr>
        </p:nvSpPr>
        <p:spPr>
          <a:xfrm>
            <a:off x="6446480" y="1052736"/>
            <a:ext cx="4041775" cy="639762"/>
          </a:xfrm>
        </p:spPr>
        <p:txBody>
          <a:bodyPr/>
          <a:lstStyle/>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地域包括支援センター</a:t>
            </a:r>
            <a:endParaRPr lang="en-US" altLang="ja-JP" sz="2800" dirty="0">
              <a:solidFill>
                <a:srgbClr val="0070C0"/>
              </a:solidFill>
              <a:latin typeface="HGP創英角ﾎﾟｯﾌﾟ体" panose="040B0A00000000000000" pitchFamily="50" charset="-128"/>
              <a:ea typeface="HGP創英角ﾎﾟｯﾌﾟ体" panose="040B0A00000000000000" pitchFamily="50" charset="-128"/>
            </a:endParaRPr>
          </a:p>
        </p:txBody>
      </p:sp>
      <p:pic>
        <p:nvPicPr>
          <p:cNvPr id="614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6600057" y="1700809"/>
            <a:ext cx="21242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日付プレースホルダー 4"/>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6" name="フッター プレースホルダー 5"/>
          <p:cNvSpPr>
            <a:spLocks noGrp="1"/>
          </p:cNvSpPr>
          <p:nvPr>
            <p:ph type="ftr" sz="quarter" idx="11"/>
          </p:nvPr>
        </p:nvSpPr>
        <p:spPr>
          <a:xfrm>
            <a:off x="3359696" y="6356351"/>
            <a:ext cx="5364595"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sp>
        <p:nvSpPr>
          <p:cNvPr id="8" name="正方形/長方形 7"/>
          <p:cNvSpPr/>
          <p:nvPr/>
        </p:nvSpPr>
        <p:spPr>
          <a:xfrm>
            <a:off x="7032104" y="692696"/>
            <a:ext cx="3987263"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経営・人材育成・運動</a:t>
            </a:r>
          </a:p>
        </p:txBody>
      </p:sp>
      <p:sp>
        <p:nvSpPr>
          <p:cNvPr id="16" name="左矢印吹き出し 15"/>
          <p:cNvSpPr/>
          <p:nvPr/>
        </p:nvSpPr>
        <p:spPr>
          <a:xfrm>
            <a:off x="3935760" y="1844824"/>
            <a:ext cx="2232248" cy="1008112"/>
          </a:xfrm>
          <a:prstGeom prst="leftArrowCallout">
            <a:avLst>
              <a:gd name="adj1" fmla="val 25000"/>
              <a:gd name="adj2" fmla="val 25000"/>
              <a:gd name="adj3" fmla="val 25000"/>
              <a:gd name="adj4" fmla="val 8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sz="2000" dirty="0">
                <a:solidFill>
                  <a:srgbClr val="002060"/>
                </a:solidFill>
                <a:latin typeface="HGP創英角ﾎﾟｯﾌﾟ体" panose="040B0A00000000000000" pitchFamily="50" charset="-128"/>
                <a:ea typeface="HGP創英角ﾎﾟｯﾌﾟ体" panose="040B0A00000000000000" pitchFamily="50" charset="-128"/>
              </a:rPr>
              <a:t>Ⅱ-7</a:t>
            </a:r>
            <a:r>
              <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rPr>
              <a:t>認知症初期集中支援チームの活動</a:t>
            </a:r>
          </a:p>
        </p:txBody>
      </p:sp>
      <p:sp>
        <p:nvSpPr>
          <p:cNvPr id="17" name="正方形/長方形 16"/>
          <p:cNvSpPr/>
          <p:nvPr/>
        </p:nvSpPr>
        <p:spPr>
          <a:xfrm>
            <a:off x="1775520" y="3933056"/>
            <a:ext cx="201622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神奈川診療所</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他</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うしおだ診療所</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戸塚病院でも</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endParaRPr kumimoji="1" lang="ja-JP" altLang="en-US"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18" name="正方形/長方形 17"/>
          <p:cNvSpPr/>
          <p:nvPr/>
        </p:nvSpPr>
        <p:spPr>
          <a:xfrm>
            <a:off x="4151785" y="3297931"/>
            <a:ext cx="2294695" cy="2581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rPr>
              <a:t>神奈川民医連では横浜市の全区設置の政策の元、</a:t>
            </a:r>
            <a:r>
              <a:rPr kumimoji="1" lang="en-US" altLang="ja-JP" sz="2000" dirty="0">
                <a:solidFill>
                  <a:srgbClr val="002060"/>
                </a:solidFill>
                <a:latin typeface="HGP創英角ﾎﾟｯﾌﾟ体" panose="040B0A00000000000000" pitchFamily="50" charset="-128"/>
                <a:ea typeface="HGP創英角ﾎﾟｯﾌﾟ体" panose="040B0A00000000000000" pitchFamily="50" charset="-128"/>
              </a:rPr>
              <a:t>3</a:t>
            </a:r>
            <a:r>
              <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rPr>
              <a:t>院所で受託。</a:t>
            </a:r>
            <a:r>
              <a:rPr kumimoji="1" lang="en-US" altLang="ja-JP" sz="2000" dirty="0">
                <a:solidFill>
                  <a:srgbClr val="002060"/>
                </a:solidFill>
                <a:latin typeface="HGP創英角ﾎﾟｯﾌﾟ体" panose="040B0A00000000000000" pitchFamily="50" charset="-128"/>
                <a:ea typeface="HGP創英角ﾎﾟｯﾌﾟ体" panose="040B0A00000000000000" pitchFamily="50" charset="-128"/>
              </a:rPr>
              <a:t>2</a:t>
            </a:r>
            <a:r>
              <a:rPr kumimoji="1" lang="ja-JP" altLang="en-US" sz="2000" dirty="0">
                <a:solidFill>
                  <a:srgbClr val="002060"/>
                </a:solidFill>
                <a:latin typeface="HGP創英角ﾎﾟｯﾌﾟ体" panose="040B0A00000000000000" pitchFamily="50" charset="-128"/>
                <a:ea typeface="HGP創英角ﾎﾟｯﾌﾟ体" panose="040B0A00000000000000" pitchFamily="50" charset="-128"/>
              </a:rPr>
              <a:t>診療所は精神科医がいるが、戸塚病院は内科医のサポート医で受託した。</a:t>
            </a:r>
          </a:p>
        </p:txBody>
      </p:sp>
      <p:sp>
        <p:nvSpPr>
          <p:cNvPr id="19" name="上矢印吹き出し 18"/>
          <p:cNvSpPr/>
          <p:nvPr/>
        </p:nvSpPr>
        <p:spPr>
          <a:xfrm>
            <a:off x="6888088" y="4157769"/>
            <a:ext cx="3096344" cy="1575487"/>
          </a:xfrm>
          <a:prstGeom prst="upArrowCallout">
            <a:avLst>
              <a:gd name="adj1" fmla="val 48215"/>
              <a:gd name="adj2" fmla="val 26785"/>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Ⅱ-14</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旭川市東光地域包括支援センターの取り組み</a:t>
            </a:r>
            <a:endParaRPr kumimoji="1" lang="en-US" altLang="ja-JP"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914400"/>
            <a:r>
              <a:rPr kumimoji="1" lang="en-US" altLang="ja-JP" dirty="0">
                <a:solidFill>
                  <a:srgbClr val="002060"/>
                </a:solidFill>
                <a:latin typeface="HGP創英角ﾎﾟｯﾌﾟ体" panose="040B0A00000000000000" pitchFamily="50" charset="-128"/>
                <a:ea typeface="HGP創英角ﾎﾟｯﾌﾟ体" panose="040B0A00000000000000" pitchFamily="50" charset="-128"/>
              </a:rPr>
              <a:t>―</a:t>
            </a:r>
            <a:r>
              <a:rPr kumimoji="1" lang="ja-JP" altLang="en-US" dirty="0">
                <a:solidFill>
                  <a:srgbClr val="002060"/>
                </a:solidFill>
                <a:latin typeface="HGP創英角ﾎﾟｯﾌﾟ体" panose="040B0A00000000000000" pitchFamily="50" charset="-128"/>
                <a:ea typeface="HGP創英角ﾎﾟｯﾌﾟ体" panose="040B0A00000000000000" pitchFamily="50" charset="-128"/>
              </a:rPr>
              <a:t>精神保健福祉士による認知症高齢者への支援</a:t>
            </a:r>
          </a:p>
        </p:txBody>
      </p:sp>
    </p:spTree>
    <p:extLst>
      <p:ext uri="{BB962C8B-B14F-4D97-AF65-F5344CB8AC3E}">
        <p14:creationId xmlns:p14="http://schemas.microsoft.com/office/powerpoint/2010/main" val="412335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　　　　　各種加算の取り組み・他</a:t>
            </a:r>
          </a:p>
        </p:txBody>
      </p:sp>
      <p:sp>
        <p:nvSpPr>
          <p:cNvPr id="3" name="テキスト プレースホルダー 2"/>
          <p:cNvSpPr>
            <a:spLocks noGrp="1"/>
          </p:cNvSpPr>
          <p:nvPr>
            <p:ph type="body" idx="1"/>
          </p:nvPr>
        </p:nvSpPr>
        <p:spPr>
          <a:xfrm>
            <a:off x="1634247" y="1211561"/>
            <a:ext cx="4245729" cy="963315"/>
          </a:xfrm>
        </p:spPr>
        <p:txBody>
          <a:bodyPr/>
          <a:lstStyle/>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加算の内容と</a:t>
            </a:r>
            <a:endParaRPr lang="en-US" altLang="ja-JP" sz="2800" dirty="0">
              <a:solidFill>
                <a:srgbClr val="0070C0"/>
              </a:solidFill>
              <a:latin typeface="HGP創英角ﾎﾟｯﾌﾟ体" panose="040B0A00000000000000" pitchFamily="50" charset="-128"/>
              <a:ea typeface="HGP創英角ﾎﾟｯﾌﾟ体" panose="040B0A00000000000000" pitchFamily="50" charset="-128"/>
            </a:endParaRPr>
          </a:p>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　　　周辺の取り組み</a:t>
            </a:r>
          </a:p>
        </p:txBody>
      </p:sp>
      <p:sp>
        <p:nvSpPr>
          <p:cNvPr id="4" name="コンテンツ プレースホルダー 3"/>
          <p:cNvSpPr>
            <a:spLocks noGrp="1"/>
          </p:cNvSpPr>
          <p:nvPr>
            <p:ph sz="half" idx="2"/>
          </p:nvPr>
        </p:nvSpPr>
        <p:spPr>
          <a:xfrm>
            <a:off x="1981200" y="2348880"/>
            <a:ext cx="3826768" cy="3456385"/>
          </a:xfrm>
        </p:spPr>
        <p:txBody>
          <a:bodyPr/>
          <a:lstStyle/>
          <a:p>
            <a:r>
              <a:rPr kumimoji="1" lang="en-US" altLang="ja-JP" dirty="0"/>
              <a:t>Ⅱ-5</a:t>
            </a:r>
            <a:r>
              <a:rPr kumimoji="1" lang="ja-JP" altLang="en-US" dirty="0"/>
              <a:t>　病棟認知症ケア加算２を取得して</a:t>
            </a:r>
            <a:endParaRPr kumimoji="1" lang="en-US" altLang="ja-JP" dirty="0"/>
          </a:p>
          <a:p>
            <a:r>
              <a:rPr lang="en-US" altLang="ja-JP" dirty="0"/>
              <a:t>Ⅱ-6</a:t>
            </a:r>
            <a:r>
              <a:rPr lang="ja-JP" altLang="en-US" dirty="0"/>
              <a:t>認知症短期集中リハ実施加算を取得して</a:t>
            </a:r>
            <a:endParaRPr lang="en-US" altLang="ja-JP" dirty="0"/>
          </a:p>
          <a:p>
            <a:r>
              <a:rPr lang="en-US" altLang="ja-JP" dirty="0"/>
              <a:t>Ⅱ-11</a:t>
            </a:r>
            <a:r>
              <a:rPr kumimoji="1" lang="ja-JP" altLang="en-US" dirty="0"/>
              <a:t>院内認知症サポートチームの取り組み</a:t>
            </a:r>
            <a:endParaRPr kumimoji="1" lang="en-US" altLang="ja-JP" dirty="0"/>
          </a:p>
          <a:p>
            <a:r>
              <a:rPr lang="en-US" altLang="ja-JP" dirty="0"/>
              <a:t>Ⅱ-12</a:t>
            </a:r>
            <a:r>
              <a:rPr lang="ja-JP" altLang="en-US" dirty="0"/>
              <a:t>院内デイサービスの取り組み</a:t>
            </a:r>
            <a:endParaRPr kumimoji="1" lang="ja-JP" altLang="en-US" dirty="0"/>
          </a:p>
        </p:txBody>
      </p:sp>
      <p:sp>
        <p:nvSpPr>
          <p:cNvPr id="5" name="テキスト プレースホルダー 4"/>
          <p:cNvSpPr>
            <a:spLocks noGrp="1"/>
          </p:cNvSpPr>
          <p:nvPr>
            <p:ph type="body" sz="quarter" idx="3"/>
          </p:nvPr>
        </p:nvSpPr>
        <p:spPr>
          <a:xfrm>
            <a:off x="6168009" y="1340768"/>
            <a:ext cx="4781306" cy="639762"/>
          </a:xfrm>
        </p:spPr>
        <p:txBody>
          <a:bodyPr/>
          <a:lstStyle/>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専門資格と多職種の関わり</a:t>
            </a:r>
          </a:p>
        </p:txBody>
      </p:sp>
      <p:sp>
        <p:nvSpPr>
          <p:cNvPr id="6" name="コンテンツ プレースホルダー 5"/>
          <p:cNvSpPr>
            <a:spLocks noGrp="1"/>
          </p:cNvSpPr>
          <p:nvPr>
            <p:ph sz="quarter" idx="4"/>
          </p:nvPr>
        </p:nvSpPr>
        <p:spPr/>
        <p:txBody>
          <a:bodyPr/>
          <a:lstStyle/>
          <a:p>
            <a:r>
              <a:rPr kumimoji="1" lang="en-US" altLang="ja-JP" dirty="0"/>
              <a:t>Ⅱ-</a:t>
            </a:r>
            <a:r>
              <a:rPr lang="en-US" altLang="ja-JP" dirty="0"/>
              <a:t>4</a:t>
            </a:r>
            <a:r>
              <a:rPr lang="ja-JP" altLang="en-US" dirty="0"/>
              <a:t> 認知症認定看護師の活動</a:t>
            </a:r>
            <a:endParaRPr lang="en-US" altLang="ja-JP" dirty="0"/>
          </a:p>
          <a:p>
            <a:r>
              <a:rPr kumimoji="1" lang="en-US" altLang="ja-JP" dirty="0"/>
              <a:t>Ⅱ-7</a:t>
            </a:r>
            <a:r>
              <a:rPr kumimoji="1" lang="ja-JP" altLang="en-US" dirty="0"/>
              <a:t>認知症訪問活動の取り組み</a:t>
            </a:r>
            <a:r>
              <a:rPr kumimoji="1" lang="en-US" altLang="ja-JP" dirty="0"/>
              <a:t>(</a:t>
            </a:r>
            <a:r>
              <a:rPr kumimoji="1" lang="ja-JP" altLang="en-US" dirty="0"/>
              <a:t>精神保健福祉士）</a:t>
            </a:r>
            <a:endParaRPr kumimoji="1" lang="en-US" altLang="ja-JP" dirty="0"/>
          </a:p>
          <a:p>
            <a:r>
              <a:rPr lang="en-US" altLang="ja-JP" dirty="0"/>
              <a:t>Ⅱ-9</a:t>
            </a:r>
            <a:r>
              <a:rPr lang="ja-JP" altLang="en-US" dirty="0"/>
              <a:t>認知症に対する薬剤師の役割</a:t>
            </a:r>
            <a:endParaRPr lang="en-US" altLang="ja-JP" dirty="0"/>
          </a:p>
          <a:p>
            <a:r>
              <a:rPr kumimoji="1" lang="en-US" altLang="ja-JP" dirty="0"/>
              <a:t>Ⅱ-13</a:t>
            </a:r>
            <a:r>
              <a:rPr kumimoji="1" lang="ja-JP" altLang="en-US" dirty="0"/>
              <a:t>診療所で取り組む「物忘れ相談外来」</a:t>
            </a:r>
          </a:p>
        </p:txBody>
      </p:sp>
      <p:sp>
        <p:nvSpPr>
          <p:cNvPr id="7" name="日付プレースホルダー 6"/>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8" name="フッター プレースホルダー 7"/>
          <p:cNvSpPr>
            <a:spLocks noGrp="1"/>
          </p:cNvSpPr>
          <p:nvPr>
            <p:ph type="ftr" sz="quarter" idx="11"/>
          </p:nvPr>
        </p:nvSpPr>
        <p:spPr>
          <a:xfrm>
            <a:off x="3431704" y="6356351"/>
            <a:ext cx="5328592"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sp>
        <p:nvSpPr>
          <p:cNvPr id="10" name="正方形/長方形 9"/>
          <p:cNvSpPr/>
          <p:nvPr/>
        </p:nvSpPr>
        <p:spPr>
          <a:xfrm>
            <a:off x="6525477" y="834393"/>
            <a:ext cx="4781306" cy="461665"/>
          </a:xfrm>
          <a:prstGeom prst="rect">
            <a:avLst/>
          </a:prstGeom>
        </p:spPr>
        <p:txBody>
          <a:bodyPr wrap="square">
            <a:spAutoFit/>
          </a:bodyPr>
          <a:lstStyle/>
          <a:p>
            <a:pPr defTabSz="914400"/>
            <a:r>
              <a:rPr kumimoji="1" lang="ja-JP" altLang="en-US" sz="2400" dirty="0">
                <a:solidFill>
                  <a:srgbClr val="0070C0"/>
                </a:solidFill>
                <a:latin typeface="HGP創英角ﾎﾟｯﾌﾟ体" panose="040B0A00000000000000" pitchFamily="50" charset="-128"/>
                <a:ea typeface="HGP創英角ﾎﾟｯﾌﾟ体" panose="040B0A00000000000000" pitchFamily="50" charset="-128"/>
              </a:rPr>
              <a:t>経営・職員確保・人材育成</a:t>
            </a:r>
          </a:p>
        </p:txBody>
      </p:sp>
    </p:spTree>
    <p:extLst>
      <p:ext uri="{BB962C8B-B14F-4D97-AF65-F5344CB8AC3E}">
        <p14:creationId xmlns:p14="http://schemas.microsoft.com/office/powerpoint/2010/main" val="148131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a:xfrm>
            <a:off x="3071664" y="6356351"/>
            <a:ext cx="5832648"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64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954657E-3940-4801-8A9A-9287099F99EF}"/>
              </a:ext>
            </a:extLst>
          </p:cNvPr>
          <p:cNvSpPr>
            <a:spLocks noGrp="1"/>
          </p:cNvSpPr>
          <p:nvPr>
            <p:ph type="title"/>
          </p:nvPr>
        </p:nvSpPr>
        <p:spPr>
          <a:xfrm>
            <a:off x="657606" y="185768"/>
            <a:ext cx="10772775" cy="894367"/>
          </a:xfrm>
        </p:spPr>
        <p:txBody>
          <a:bodyPr/>
          <a:lstStyle/>
          <a:p>
            <a:r>
              <a:rPr kumimoji="1" lang="ja-JP" altLang="en-US" dirty="0"/>
              <a:t>本日、お伝えしたいこと</a:t>
            </a:r>
          </a:p>
        </p:txBody>
      </p:sp>
      <p:graphicFrame>
        <p:nvGraphicFramePr>
          <p:cNvPr id="6" name="コンテンツ プレースホルダー 5">
            <a:extLst>
              <a:ext uri="{FF2B5EF4-FFF2-40B4-BE49-F238E27FC236}">
                <a16:creationId xmlns:a16="http://schemas.microsoft.com/office/drawing/2014/main" xmlns="" id="{EEA2625C-5CE7-4B0A-AB32-7B83C120A141}"/>
              </a:ext>
            </a:extLst>
          </p:cNvPr>
          <p:cNvGraphicFramePr>
            <a:graphicFrameLocks noGrp="1"/>
          </p:cNvGraphicFramePr>
          <p:nvPr>
            <p:ph idx="1"/>
            <p:extLst>
              <p:ext uri="{D42A27DB-BD31-4B8C-83A1-F6EECF244321}">
                <p14:modId xmlns:p14="http://schemas.microsoft.com/office/powerpoint/2010/main" val="35195385"/>
              </p:ext>
            </p:extLst>
          </p:nvPr>
        </p:nvGraphicFramePr>
        <p:xfrm>
          <a:off x="676275" y="1228725"/>
          <a:ext cx="10753725" cy="544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付プレースホルダー 3">
            <a:extLst>
              <a:ext uri="{FF2B5EF4-FFF2-40B4-BE49-F238E27FC236}">
                <a16:creationId xmlns:a16="http://schemas.microsoft.com/office/drawing/2014/main" xmlns="" id="{1AB86C72-683B-40DE-AA39-F5E85E0F0330}"/>
              </a:ext>
            </a:extLst>
          </p:cNvPr>
          <p:cNvSpPr>
            <a:spLocks noGrp="1"/>
          </p:cNvSpPr>
          <p:nvPr>
            <p:ph type="dt" sz="half" idx="10"/>
          </p:nvPr>
        </p:nvSpPr>
        <p:spPr>
          <a:xfrm>
            <a:off x="761619" y="6298147"/>
            <a:ext cx="4114800" cy="228600"/>
          </a:xfrm>
        </p:spPr>
        <p:txBody>
          <a:bodyPr/>
          <a:lstStyle/>
          <a:p>
            <a:r>
              <a:rPr kumimoji="1" lang="en-US" altLang="ja-JP"/>
              <a:t>2019/8/31</a:t>
            </a:r>
            <a:endParaRPr kumimoji="1" lang="ja-JP" altLang="en-US" dirty="0"/>
          </a:p>
        </p:txBody>
      </p:sp>
      <p:sp>
        <p:nvSpPr>
          <p:cNvPr id="5" name="フッター プレースホルダー 4">
            <a:extLst>
              <a:ext uri="{FF2B5EF4-FFF2-40B4-BE49-F238E27FC236}">
                <a16:creationId xmlns:a16="http://schemas.microsoft.com/office/drawing/2014/main" xmlns="" id="{A277D49D-B7C4-443C-A9B0-2F1D75D1DEC5}"/>
              </a:ext>
            </a:extLst>
          </p:cNvPr>
          <p:cNvSpPr>
            <a:spLocks noGrp="1"/>
          </p:cNvSpPr>
          <p:nvPr>
            <p:ph type="ftr" sz="quarter" idx="11"/>
          </p:nvPr>
        </p:nvSpPr>
        <p:spPr>
          <a:xfrm>
            <a:off x="6261847" y="6298147"/>
            <a:ext cx="5029200" cy="228600"/>
          </a:xfrm>
        </p:spPr>
        <p:txBody>
          <a:bodyPr/>
          <a:lstStyle/>
          <a:p>
            <a:r>
              <a:rPr kumimoji="1" lang="zh-TW" altLang="en-US" dirty="0"/>
              <a:t>第</a:t>
            </a:r>
            <a:r>
              <a:rPr kumimoji="1" lang="en-US" altLang="zh-TW" dirty="0"/>
              <a:t>2</a:t>
            </a:r>
            <a:r>
              <a:rPr kumimoji="1" lang="zh-TW" altLang="en-US" dirty="0"/>
              <a:t>回全日本民医連関東地協認知症学習交流集会</a:t>
            </a:r>
            <a:endParaRPr kumimoji="1" lang="ja-JP" altLang="en-US" dirty="0"/>
          </a:p>
        </p:txBody>
      </p:sp>
    </p:spTree>
    <p:extLst>
      <p:ext uri="{BB962C8B-B14F-4D97-AF65-F5344CB8AC3E}">
        <p14:creationId xmlns:p14="http://schemas.microsoft.com/office/powerpoint/2010/main" val="275845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　</a:t>
            </a:r>
            <a:r>
              <a:rPr lang="ja-JP" altLang="en-US" dirty="0">
                <a:solidFill>
                  <a:srgbClr val="7030A0"/>
                </a:solidFill>
                <a:latin typeface="HGP創英角ﾎﾟｯﾌﾟ体" panose="040B0A00000000000000" pitchFamily="50" charset="-128"/>
                <a:ea typeface="HGP創英角ﾎﾟｯﾌﾟ体" panose="040B0A00000000000000" pitchFamily="50" charset="-128"/>
              </a:rPr>
              <a:t>急性期でも模索が続いています</a:t>
            </a:r>
            <a:endParaRPr kumimoji="1" lang="ja-JP" altLang="en-US" dirty="0">
              <a:solidFill>
                <a:srgbClr val="7030A0"/>
              </a:solidFill>
              <a:latin typeface="HGP創英角ﾎﾟｯﾌﾟ体" panose="040B0A00000000000000" pitchFamily="50" charset="-128"/>
              <a:ea typeface="HGP創英角ﾎﾟｯﾌﾟ体" panose="040B0A00000000000000" pitchFamily="50" charset="-128"/>
            </a:endParaRP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844824"/>
            <a:ext cx="2664296" cy="3672408"/>
          </a:xfrm>
        </p:spPr>
      </p:pic>
      <p:pic>
        <p:nvPicPr>
          <p:cNvPr id="6148" name="Picture 4" descr="C:\Users\user\Desktop\講演\看護師\看護協会　本.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7" y="1844825"/>
            <a:ext cx="2655717" cy="3659999"/>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832" y="1805765"/>
            <a:ext cx="2948732" cy="3699059"/>
          </a:xfrm>
          <a:prstGeom prst="rect">
            <a:avLst/>
          </a:prstGeom>
        </p:spPr>
      </p:pic>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4345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5489" y="44996"/>
            <a:ext cx="9947660" cy="647700"/>
          </a:xfrm>
        </p:spPr>
        <p:txBody>
          <a:bodyPr/>
          <a:lstStyle/>
          <a:p>
            <a:r>
              <a:rPr kumimoji="1" lang="ja-JP" altLang="en-US" dirty="0">
                <a:solidFill>
                  <a:srgbClr val="7030A0"/>
                </a:solidFill>
                <a:latin typeface="HGP創英角ﾎﾟｯﾌﾟ体" panose="040B0A00000000000000" pitchFamily="50" charset="-128"/>
                <a:ea typeface="HGP創英角ﾎﾟｯﾌﾟ体" panose="040B0A00000000000000" pitchFamily="50" charset="-128"/>
              </a:rPr>
              <a:t>地域とつながる・街づくりに参画する</a:t>
            </a:r>
          </a:p>
        </p:txBody>
      </p:sp>
      <p:sp>
        <p:nvSpPr>
          <p:cNvPr id="3" name="コンテンツ プレースホルダー 2"/>
          <p:cNvSpPr>
            <a:spLocks noGrp="1"/>
          </p:cNvSpPr>
          <p:nvPr>
            <p:ph sz="half" idx="1"/>
          </p:nvPr>
        </p:nvSpPr>
        <p:spPr>
          <a:xfrm>
            <a:off x="1775520" y="1556793"/>
            <a:ext cx="4392488" cy="4569371"/>
          </a:xfrm>
        </p:spPr>
        <p:txBody>
          <a:bodyPr/>
          <a:lstStyle/>
          <a:p>
            <a:r>
              <a:rPr lang="en-US" altLang="ja-JP" sz="2400" dirty="0"/>
              <a:t>Ⅱ-18</a:t>
            </a:r>
            <a:r>
              <a:rPr lang="ja-JP" altLang="en-US" sz="2400" dirty="0"/>
              <a:t>「認知症カフェ」のすすめ</a:t>
            </a:r>
            <a:endParaRPr lang="en-US" altLang="ja-JP" sz="2400" dirty="0"/>
          </a:p>
          <a:p>
            <a:r>
              <a:rPr lang="en-US" altLang="ja-JP" sz="2400" dirty="0"/>
              <a:t>Ⅱ-19</a:t>
            </a:r>
            <a:r>
              <a:rPr lang="ja-JP" altLang="en-US" sz="2400" dirty="0"/>
              <a:t>医療型初期認知症カフェ「ひだまり」の取り組み</a:t>
            </a:r>
            <a:endParaRPr lang="en-US" altLang="ja-JP" sz="2400" dirty="0"/>
          </a:p>
          <a:p>
            <a:endParaRPr kumimoji="1" lang="ja-JP" altLang="en-US" dirty="0"/>
          </a:p>
        </p:txBody>
      </p:sp>
      <p:sp>
        <p:nvSpPr>
          <p:cNvPr id="4" name="コンテンツ プレースホルダー 3"/>
          <p:cNvSpPr>
            <a:spLocks noGrp="1"/>
          </p:cNvSpPr>
          <p:nvPr>
            <p:ph sz="half" idx="2"/>
          </p:nvPr>
        </p:nvSpPr>
        <p:spPr/>
        <p:txBody>
          <a:bodyPr/>
          <a:lstStyle/>
          <a:p>
            <a:r>
              <a:rPr lang="en-US" altLang="ja-JP" sz="2400" dirty="0"/>
              <a:t>Ⅱ-20</a:t>
            </a:r>
            <a:r>
              <a:rPr lang="ja-JP" altLang="en-US" sz="2400" dirty="0"/>
              <a:t>行政と一体になった地域認知症ケアの取り組み</a:t>
            </a:r>
            <a:endParaRPr lang="en-US" altLang="ja-JP" sz="2400" dirty="0"/>
          </a:p>
          <a:p>
            <a:r>
              <a:rPr lang="en-US" altLang="ja-JP" sz="2400" dirty="0"/>
              <a:t>Ⅱ-21</a:t>
            </a:r>
            <a:r>
              <a:rPr lang="ja-JP" altLang="en-US" sz="2400" dirty="0"/>
              <a:t>空き家を利用した居場所づくり</a:t>
            </a:r>
            <a:endParaRPr lang="en-US" altLang="ja-JP" sz="2400" dirty="0"/>
          </a:p>
          <a:p>
            <a:r>
              <a:rPr lang="en-US" altLang="ja-JP" sz="2400" dirty="0"/>
              <a:t>Ⅱ-23 </a:t>
            </a:r>
            <a:r>
              <a:rPr lang="ja-JP" altLang="en-US" sz="2400" dirty="0"/>
              <a:t>「認知症予防教室」から「認知症になっても大丈夫なまちへ」</a:t>
            </a:r>
          </a:p>
        </p:txBody>
      </p:sp>
      <p:sp>
        <p:nvSpPr>
          <p:cNvPr id="5" name="日付プレースホルダー 4"/>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6" name="フッター プレースホルダー 5"/>
          <p:cNvSpPr>
            <a:spLocks noGrp="1"/>
          </p:cNvSpPr>
          <p:nvPr>
            <p:ph type="ftr" sz="quarter" idx="11"/>
          </p:nvPr>
        </p:nvSpPr>
        <p:spPr>
          <a:xfrm>
            <a:off x="3348670" y="6484421"/>
            <a:ext cx="5400600" cy="365125"/>
          </a:xfrm>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dirty="0">
              <a:solidFill>
                <a:prstClr val="white"/>
              </a:solidFill>
              <a:latin typeface="Calibri"/>
              <a:ea typeface="ＭＳ Ｐゴシック" panose="020B0600070205080204" pitchFamily="50" charset="-128"/>
            </a:endParaRPr>
          </a:p>
        </p:txBody>
      </p:sp>
      <p:sp>
        <p:nvSpPr>
          <p:cNvPr id="8" name="正方形/長方形 7"/>
          <p:cNvSpPr/>
          <p:nvPr/>
        </p:nvSpPr>
        <p:spPr>
          <a:xfrm>
            <a:off x="1118681" y="1126564"/>
            <a:ext cx="504932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もっと、もっと認知症カフェ</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16" y="2780929"/>
            <a:ext cx="232596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776" y="3429000"/>
            <a:ext cx="1969194" cy="259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312024" y="1126564"/>
            <a:ext cx="517634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行政とも地域とも連携して</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171" y="4005409"/>
            <a:ext cx="3744416" cy="18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7560717" y="758138"/>
            <a:ext cx="3262432" cy="400110"/>
          </a:xfrm>
          <a:prstGeom prst="rect">
            <a:avLst/>
          </a:prstGeom>
        </p:spPr>
        <p:txBody>
          <a:bodyPr wrap="none">
            <a:spAutoFit/>
          </a:bodyPr>
          <a:lstStyle/>
          <a:p>
            <a:pPr defTabSz="914400"/>
            <a:r>
              <a:rPr kumimoji="1" lang="zh-TW" altLang="en-US" sz="2000" dirty="0">
                <a:solidFill>
                  <a:srgbClr val="0070C0"/>
                </a:solidFill>
                <a:latin typeface="HGP創英角ﾎﾟｯﾌﾟ体" panose="040B0A00000000000000" pitchFamily="50" charset="-128"/>
                <a:ea typeface="HGP創英角ﾎﾟｯﾌﾟ体" panose="040B0A00000000000000" pitchFamily="50" charset="-128"/>
              </a:rPr>
              <a:t>人材育成、地域連携、運動</a:t>
            </a:r>
          </a:p>
        </p:txBody>
      </p:sp>
    </p:spTree>
    <p:extLst>
      <p:ext uri="{BB962C8B-B14F-4D97-AF65-F5344CB8AC3E}">
        <p14:creationId xmlns:p14="http://schemas.microsoft.com/office/powerpoint/2010/main" val="390302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lstStyle/>
          <a:p>
            <a:endParaRPr kumimoji="1" lang="ja-JP" altLang="en-US"/>
          </a:p>
        </p:txBody>
      </p:sp>
      <p:pic>
        <p:nvPicPr>
          <p:cNvPr id="4098" name="Picture 2" descr="C:\Users\user\Desktop\認知症、地域包括資料\サポータ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pPr defTabSz="914400"/>
            <a:r>
              <a:rPr kumimoji="1" lang="en-US" altLang="ja-JP">
                <a:solidFill>
                  <a:srgbClr val="073E87"/>
                </a:solidFill>
                <a:latin typeface="Candara"/>
                <a:ea typeface="HGP明朝E" panose="02020900000000000000" pitchFamily="18" charset="-128"/>
              </a:rPr>
              <a:t>2019/8/31</a:t>
            </a:r>
            <a:endParaRPr kumimoji="1" lang="ja-JP" altLang="en-US">
              <a:solidFill>
                <a:srgbClr val="073E87"/>
              </a:solidFill>
              <a:latin typeface="Candara"/>
              <a:ea typeface="HGP明朝E" panose="02020900000000000000" pitchFamily="18" charset="-128"/>
            </a:endParaRPr>
          </a:p>
        </p:txBody>
      </p:sp>
      <p:sp>
        <p:nvSpPr>
          <p:cNvPr id="5" name="フッター プレースホルダー 4"/>
          <p:cNvSpPr>
            <a:spLocks noGrp="1"/>
          </p:cNvSpPr>
          <p:nvPr>
            <p:ph type="ftr" sz="quarter" idx="11"/>
          </p:nvPr>
        </p:nvSpPr>
        <p:spPr/>
        <p:txBody>
          <a:bodyPr/>
          <a:lstStyle/>
          <a:p>
            <a:pPr defTabSz="914400"/>
            <a:r>
              <a:rPr kumimoji="1" lang="zh-TW" altLang="en-US">
                <a:solidFill>
                  <a:srgbClr val="073E87"/>
                </a:solidFill>
                <a:latin typeface="Candara"/>
                <a:ea typeface="HGP明朝E" panose="02020900000000000000" pitchFamily="18" charset="-128"/>
              </a:rPr>
              <a:t>第</a:t>
            </a:r>
            <a:r>
              <a:rPr kumimoji="1" lang="en-US" altLang="zh-TW">
                <a:solidFill>
                  <a:srgbClr val="073E87"/>
                </a:solidFill>
                <a:latin typeface="Candara"/>
                <a:ea typeface="HGP明朝E" panose="02020900000000000000" pitchFamily="18" charset="-128"/>
              </a:rPr>
              <a:t>2</a:t>
            </a:r>
            <a:r>
              <a:rPr kumimoji="1" lang="zh-TW" altLang="en-US">
                <a:solidFill>
                  <a:srgbClr val="073E87"/>
                </a:solidFill>
                <a:latin typeface="Candara"/>
                <a:ea typeface="HGP明朝E" panose="02020900000000000000" pitchFamily="18" charset="-128"/>
              </a:rPr>
              <a:t>回全日本民医連関東地協認知症学習交流集会</a:t>
            </a:r>
            <a:endParaRPr kumimoji="1" lang="ja-JP" altLang="en-US">
              <a:solidFill>
                <a:srgbClr val="073E87"/>
              </a:solidFill>
              <a:latin typeface="Candara"/>
              <a:ea typeface="HGP明朝E" panose="02020900000000000000" pitchFamily="18"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4" y="624681"/>
            <a:ext cx="822960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25" y="45244"/>
            <a:ext cx="7072313"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47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82A78D-4C8A-4C0F-9B5A-F68CCEAAE2A7}"/>
              </a:ext>
            </a:extLst>
          </p:cNvPr>
          <p:cNvSpPr>
            <a:spLocks noGrp="1"/>
          </p:cNvSpPr>
          <p:nvPr>
            <p:ph type="title"/>
          </p:nvPr>
        </p:nvSpPr>
        <p:spPr>
          <a:xfrm>
            <a:off x="657606" y="216953"/>
            <a:ext cx="10772775" cy="1123079"/>
          </a:xfrm>
        </p:spPr>
        <p:txBody>
          <a:bodyPr>
            <a:normAutofit/>
          </a:bodyPr>
          <a:lstStyle/>
          <a:p>
            <a:pPr algn="ctr"/>
            <a:r>
              <a:rPr kumimoji="1" lang="ja-JP" altLang="en-US" dirty="0"/>
              <a:t>始まったばかりの認知症検診</a:t>
            </a:r>
          </a:p>
        </p:txBody>
      </p:sp>
      <p:sp>
        <p:nvSpPr>
          <p:cNvPr id="3" name="コンテンツ プレースホルダー 2">
            <a:extLst>
              <a:ext uri="{FF2B5EF4-FFF2-40B4-BE49-F238E27FC236}">
                <a16:creationId xmlns:a16="http://schemas.microsoft.com/office/drawing/2014/main" xmlns="" id="{44535A2C-415C-4EBE-9E22-E4B3E77B20ED}"/>
              </a:ext>
            </a:extLst>
          </p:cNvPr>
          <p:cNvSpPr>
            <a:spLocks noGrp="1"/>
          </p:cNvSpPr>
          <p:nvPr>
            <p:ph idx="1"/>
          </p:nvPr>
        </p:nvSpPr>
        <p:spPr>
          <a:xfrm>
            <a:off x="676656" y="1255059"/>
            <a:ext cx="10753725" cy="5157388"/>
          </a:xfrm>
        </p:spPr>
        <p:txBody>
          <a:bodyPr/>
          <a:lstStyle/>
          <a:p>
            <a:pPr marL="0" indent="0">
              <a:buNone/>
            </a:pPr>
            <a:endParaRPr lang="en-US" altLang="ja-JP" dirty="0"/>
          </a:p>
          <a:p>
            <a:r>
              <a:rPr lang="ja-JP" altLang="en-US" dirty="0"/>
              <a:t>・</a:t>
            </a:r>
            <a:r>
              <a:rPr lang="ja-JP" altLang="en-US" sz="3200" dirty="0"/>
              <a:t>東京都は７０歳以上の都民を対象に、認知症検診の全額補助に乗り出すことを決めた。まずは２万２千人分を想定し、２０１９年度予算案に普及啓発の費用も含めて１億４千万円を盛り込む方針。小池百合子知事は「早期に認知症を発見し、トレーニングなどで進行を遅らせることができる」と話している。（</a:t>
            </a:r>
            <a:r>
              <a:rPr lang="en-US" altLang="ja-JP" sz="3200" dirty="0"/>
              <a:t>2019</a:t>
            </a:r>
            <a:r>
              <a:rPr lang="ja-JP" altLang="en-US" sz="3200" dirty="0"/>
              <a:t>．</a:t>
            </a:r>
            <a:r>
              <a:rPr lang="en-US" altLang="ja-JP" sz="3200" dirty="0"/>
              <a:t>1</a:t>
            </a:r>
            <a:r>
              <a:rPr lang="ja-JP" altLang="en-US" sz="3200" dirty="0"/>
              <a:t>．</a:t>
            </a:r>
            <a:r>
              <a:rPr lang="en-US" altLang="ja-JP" sz="3200" dirty="0"/>
              <a:t>1</a:t>
            </a:r>
            <a:r>
              <a:rPr lang="ja-JP" altLang="en-US" sz="3200" dirty="0"/>
              <a:t>朝日新聞）</a:t>
            </a:r>
            <a:endParaRPr lang="en-US" altLang="ja-JP" sz="3200" dirty="0"/>
          </a:p>
          <a:p>
            <a:r>
              <a:rPr kumimoji="1" lang="ja-JP" altLang="en-US" dirty="0"/>
              <a:t>・</a:t>
            </a:r>
            <a:r>
              <a:rPr kumimoji="1" lang="ja-JP" altLang="en-US" sz="3200" dirty="0"/>
              <a:t>横浜市では</a:t>
            </a:r>
            <a:r>
              <a:rPr kumimoji="1" lang="en-US" altLang="ja-JP" sz="3200" dirty="0"/>
              <a:t>2019</a:t>
            </a:r>
            <a:r>
              <a:rPr kumimoji="1" lang="ja-JP" altLang="en-US" sz="3200" dirty="0"/>
              <a:t>年</a:t>
            </a:r>
            <a:r>
              <a:rPr kumimoji="1" lang="en-US" altLang="ja-JP" sz="3200" dirty="0"/>
              <a:t>11</a:t>
            </a:r>
            <a:r>
              <a:rPr kumimoji="1" lang="ja-JP" altLang="en-US" sz="3200" dirty="0"/>
              <a:t>月より認知症検診モデル事業を開始。</a:t>
            </a:r>
            <a:r>
              <a:rPr kumimoji="1" lang="en-US" altLang="ja-JP" sz="3200" dirty="0"/>
              <a:t>65</a:t>
            </a:r>
            <a:r>
              <a:rPr kumimoji="1" lang="ja-JP" altLang="en-US" sz="3200" dirty="0"/>
              <a:t>歳以上の横浜市民を対象に</a:t>
            </a:r>
            <a:r>
              <a:rPr kumimoji="1" lang="en-US" altLang="ja-JP" sz="3600" dirty="0">
                <a:solidFill>
                  <a:srgbClr val="FF0000"/>
                </a:solidFill>
                <a:latin typeface="Arial Black" panose="020B0A04020102020204" pitchFamily="34" charset="0"/>
              </a:rPr>
              <a:t>HDS-R,DISC21</a:t>
            </a:r>
            <a:r>
              <a:rPr kumimoji="1" lang="ja-JP" altLang="en-US" sz="3200" dirty="0"/>
              <a:t>の評価を元に</a:t>
            </a:r>
            <a:r>
              <a:rPr kumimoji="1" lang="en-US" altLang="ja-JP" sz="3200" dirty="0"/>
              <a:t>3</a:t>
            </a:r>
            <a:r>
              <a:rPr kumimoji="1" lang="ja-JP" altLang="en-US" sz="3200" dirty="0"/>
              <a:t>段階に分け、それぞれのアプローチを行う</a:t>
            </a:r>
          </a:p>
        </p:txBody>
      </p:sp>
      <p:sp>
        <p:nvSpPr>
          <p:cNvPr id="4" name="日付プレースホルダー 3">
            <a:extLst>
              <a:ext uri="{FF2B5EF4-FFF2-40B4-BE49-F238E27FC236}">
                <a16:creationId xmlns:a16="http://schemas.microsoft.com/office/drawing/2014/main" xmlns="" id="{0B23FED0-2348-46CC-93DC-26E92E22B6CD}"/>
              </a:ext>
            </a:extLst>
          </p:cNvPr>
          <p:cNvSpPr>
            <a:spLocks noGrp="1"/>
          </p:cNvSpPr>
          <p:nvPr>
            <p:ph type="dt" sz="half" idx="10"/>
          </p:nvPr>
        </p:nvSpPr>
        <p:spPr/>
        <p:txBody>
          <a:bodyPr/>
          <a:lstStyle/>
          <a:p>
            <a:r>
              <a:rPr kumimoji="1" lang="en-US" altLang="ja-JP"/>
              <a:t>2019/8/31</a:t>
            </a:r>
            <a:endParaRPr kumimoji="1" lang="ja-JP" altLang="en-US" dirty="0"/>
          </a:p>
        </p:txBody>
      </p:sp>
      <p:sp>
        <p:nvSpPr>
          <p:cNvPr id="5" name="フッター プレースホルダー 4">
            <a:extLst>
              <a:ext uri="{FF2B5EF4-FFF2-40B4-BE49-F238E27FC236}">
                <a16:creationId xmlns:a16="http://schemas.microsoft.com/office/drawing/2014/main" xmlns="" id="{FD235E29-CD19-49D9-97BA-1F0148A9E29F}"/>
              </a:ext>
            </a:extLst>
          </p:cNvPr>
          <p:cNvSpPr>
            <a:spLocks noGrp="1"/>
          </p:cNvSpPr>
          <p:nvPr>
            <p:ph type="ftr" sz="quarter" idx="11"/>
          </p:nvPr>
        </p:nvSpPr>
        <p:spPr>
          <a:xfrm>
            <a:off x="8404412" y="6412447"/>
            <a:ext cx="5029200" cy="228600"/>
          </a:xfrm>
        </p:spPr>
        <p:txBody>
          <a:bodyPr/>
          <a:lstStyle/>
          <a:p>
            <a:r>
              <a:rPr kumimoji="1" lang="zh-TW" altLang="en-US" dirty="0"/>
              <a:t>第</a:t>
            </a:r>
            <a:r>
              <a:rPr kumimoji="1" lang="en-US" altLang="zh-TW" dirty="0"/>
              <a:t>2</a:t>
            </a:r>
            <a:r>
              <a:rPr kumimoji="1" lang="zh-TW" altLang="en-US" dirty="0"/>
              <a:t>回全日本民医連関東地協認知症学習交流集会</a:t>
            </a:r>
            <a:endParaRPr kumimoji="1" lang="ja-JP" altLang="en-US" dirty="0"/>
          </a:p>
        </p:txBody>
      </p:sp>
    </p:spTree>
    <p:extLst>
      <p:ext uri="{BB962C8B-B14F-4D97-AF65-F5344CB8AC3E}">
        <p14:creationId xmlns:p14="http://schemas.microsoft.com/office/powerpoint/2010/main" val="276069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1624" y="14760"/>
            <a:ext cx="6530802" cy="836712"/>
          </a:xfrm>
        </p:spPr>
        <p:txBody>
          <a:bodyPr/>
          <a:lstStyle/>
          <a:p>
            <a:r>
              <a:rPr kumimoji="1" lang="ja-JP" altLang="en-US" dirty="0">
                <a:solidFill>
                  <a:schemeClr val="accent2"/>
                </a:solidFill>
                <a:latin typeface="HGP創英角ﾎﾟｯﾌﾟ体" panose="040B0A00000000000000" pitchFamily="50" charset="-128"/>
                <a:ea typeface="HGP創英角ﾎﾟｯﾌﾟ体" panose="040B0A00000000000000" pitchFamily="50" charset="-128"/>
              </a:rPr>
              <a:t>横浜市の認知症ケアパス</a:t>
            </a:r>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defTabSz="914400"/>
            <a:r>
              <a:rPr kumimoji="1" lang="en-US" altLang="ja-JP">
                <a:solidFill>
                  <a:prstClr val="black">
                    <a:tint val="75000"/>
                  </a:prstClr>
                </a:solidFill>
                <a:latin typeface="Calibri" panose="020F0502020204030204"/>
                <a:ea typeface="ＭＳ Ｐゴシック" panose="020B0600070205080204" pitchFamily="50" charset="-128"/>
              </a:rPr>
              <a:t>2019/8/31</a:t>
            </a: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400"/>
            <a:r>
              <a:rPr kumimoji="1" lang="zh-TW" altLang="en-US">
                <a:solidFill>
                  <a:prstClr val="black">
                    <a:tint val="75000"/>
                  </a:prstClr>
                </a:solidFill>
                <a:latin typeface="Calibri" panose="020F0502020204030204"/>
                <a:ea typeface="ＭＳ Ｐゴシック" panose="020B0600070205080204" pitchFamily="50" charset="-128"/>
              </a:rPr>
              <a:t>第</a:t>
            </a:r>
            <a:r>
              <a:rPr kumimoji="1" lang="en-US" altLang="zh-TW">
                <a:solidFill>
                  <a:prstClr val="black">
                    <a:tint val="75000"/>
                  </a:prstClr>
                </a:solidFill>
                <a:latin typeface="Calibri" panose="020F0502020204030204"/>
                <a:ea typeface="ＭＳ Ｐゴシック" panose="020B0600070205080204" pitchFamily="50" charset="-128"/>
              </a:rPr>
              <a:t>2</a:t>
            </a:r>
            <a:r>
              <a:rPr kumimoji="1" lang="zh-TW" altLang="en-US">
                <a:solidFill>
                  <a:prstClr val="black">
                    <a:tint val="75000"/>
                  </a:prstClr>
                </a:solidFill>
                <a:latin typeface="Calibri" panose="020F0502020204030204"/>
                <a:ea typeface="ＭＳ Ｐゴシック" panose="020B0600070205080204" pitchFamily="50" charset="-128"/>
              </a:rPr>
              <a:t>回全日本民医連関東地協認知症学習交流集会</a:t>
            </a:r>
            <a:endParaRPr kumimoji="1" lang="ja-JP" altLang="en-US">
              <a:solidFill>
                <a:prstClr val="black">
                  <a:tint val="75000"/>
                </a:prstClr>
              </a:solidFill>
              <a:latin typeface="Calibri" panose="020F0502020204030204"/>
              <a:ea typeface="ＭＳ Ｐゴシック" panose="020B0600070205080204" pitchFamily="50"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36" y="836712"/>
            <a:ext cx="914400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28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C13410A-9FFA-4609-99FA-AA52A0415221}"/>
              </a:ext>
            </a:extLst>
          </p:cNvPr>
          <p:cNvSpPr>
            <a:spLocks noGrp="1"/>
          </p:cNvSpPr>
          <p:nvPr>
            <p:ph type="title"/>
          </p:nvPr>
        </p:nvSpPr>
        <p:spPr>
          <a:xfrm>
            <a:off x="340468" y="72475"/>
            <a:ext cx="11751013" cy="1658198"/>
          </a:xfrm>
        </p:spPr>
        <p:txBody>
          <a:bodyPr/>
          <a:lstStyle/>
          <a:p>
            <a:r>
              <a:rPr kumimoji="1" lang="ja-JP" altLang="en-US" dirty="0"/>
              <a:t>実現させたい　オレンジスタッフ養成講座</a:t>
            </a:r>
          </a:p>
        </p:txBody>
      </p:sp>
      <p:sp>
        <p:nvSpPr>
          <p:cNvPr id="3" name="コンテンツ プレースホルダー 2">
            <a:extLst>
              <a:ext uri="{FF2B5EF4-FFF2-40B4-BE49-F238E27FC236}">
                <a16:creationId xmlns:a16="http://schemas.microsoft.com/office/drawing/2014/main" xmlns="" id="{FBC958D8-7D79-4D61-8E01-69B4F17852A2}"/>
              </a:ext>
            </a:extLst>
          </p:cNvPr>
          <p:cNvSpPr>
            <a:spLocks noGrp="1"/>
          </p:cNvSpPr>
          <p:nvPr>
            <p:ph sz="half" idx="1"/>
          </p:nvPr>
        </p:nvSpPr>
        <p:spPr>
          <a:xfrm>
            <a:off x="155643" y="1730673"/>
            <a:ext cx="5749045" cy="4539523"/>
          </a:xfrm>
        </p:spPr>
        <p:txBody>
          <a:bodyPr>
            <a:normAutofit/>
          </a:bodyPr>
          <a:lstStyle/>
          <a:p>
            <a:pPr marL="0" lvl="3" indent="0">
              <a:buNone/>
            </a:pPr>
            <a:r>
              <a:rPr kumimoji="1" lang="ja-JP" altLang="en-US" sz="3200" dirty="0"/>
              <a:t>認知症対応力向上研修は？</a:t>
            </a:r>
            <a:endParaRPr kumimoji="1" lang="en-US" altLang="ja-JP" sz="3200" dirty="0"/>
          </a:p>
          <a:p>
            <a:pPr marL="0" lvl="3" indent="0">
              <a:buNone/>
            </a:pPr>
            <a:r>
              <a:rPr kumimoji="1" lang="ja-JP" altLang="en-US" sz="3200" dirty="0"/>
              <a:t>・認知症サポート医</a:t>
            </a:r>
            <a:endParaRPr kumimoji="1" lang="en-US" altLang="ja-JP" sz="3200" dirty="0"/>
          </a:p>
          <a:p>
            <a:pPr marL="0" lvl="3" indent="0">
              <a:buNone/>
            </a:pPr>
            <a:r>
              <a:rPr kumimoji="1" lang="ja-JP" altLang="en-US" sz="3200" dirty="0"/>
              <a:t>・看護師認知症対応力向上研修</a:t>
            </a:r>
            <a:endParaRPr kumimoji="1" lang="en-US" altLang="ja-JP" sz="3200" dirty="0"/>
          </a:p>
          <a:p>
            <a:pPr marL="0" lvl="3" indent="0">
              <a:buNone/>
            </a:pPr>
            <a:r>
              <a:rPr kumimoji="1" lang="ja-JP" altLang="en-US" sz="3200" dirty="0"/>
              <a:t>・薬剤師認知症対応力向上研修</a:t>
            </a:r>
            <a:endParaRPr kumimoji="1" lang="en-US" altLang="ja-JP" sz="3200" dirty="0"/>
          </a:p>
          <a:p>
            <a:pPr marL="0" lvl="3" indent="0">
              <a:buNone/>
            </a:pPr>
            <a:endParaRPr kumimoji="1" lang="ja-JP" altLang="en-US" sz="3200" dirty="0"/>
          </a:p>
        </p:txBody>
      </p:sp>
      <p:sp>
        <p:nvSpPr>
          <p:cNvPr id="12" name="コンテンツ プレースホルダー 11">
            <a:extLst>
              <a:ext uri="{FF2B5EF4-FFF2-40B4-BE49-F238E27FC236}">
                <a16:creationId xmlns:a16="http://schemas.microsoft.com/office/drawing/2014/main" xmlns="" id="{2104CB5C-C87E-4454-86AF-63AB27D5392C}"/>
              </a:ext>
            </a:extLst>
          </p:cNvPr>
          <p:cNvSpPr>
            <a:spLocks noGrp="1"/>
          </p:cNvSpPr>
          <p:nvPr>
            <p:ph sz="half" idx="2"/>
          </p:nvPr>
        </p:nvSpPr>
        <p:spPr>
          <a:xfrm>
            <a:off x="6011329" y="1643974"/>
            <a:ext cx="6025027" cy="4121488"/>
          </a:xfrm>
        </p:spPr>
        <p:txBody>
          <a:bodyPr>
            <a:normAutofit/>
          </a:bodyPr>
          <a:lstStyle/>
          <a:p>
            <a:r>
              <a:rPr kumimoji="1" lang="ja-JP" altLang="en-US" sz="3200" dirty="0">
                <a:solidFill>
                  <a:srgbClr val="00B050"/>
                </a:solidFill>
                <a:latin typeface="Arial Black" panose="020B0A04020102020204" pitchFamily="34" charset="0"/>
              </a:rPr>
              <a:t>診療所や小規模病院にオレンジスタッフを</a:t>
            </a:r>
            <a:endParaRPr kumimoji="1" lang="en-US" altLang="ja-JP" sz="3200" dirty="0">
              <a:solidFill>
                <a:srgbClr val="00B050"/>
              </a:solidFill>
              <a:latin typeface="Arial Black" panose="020B0A04020102020204" pitchFamily="34" charset="0"/>
            </a:endParaRPr>
          </a:p>
          <a:p>
            <a:r>
              <a:rPr lang="ja-JP" altLang="en-US" sz="3200" dirty="0">
                <a:solidFill>
                  <a:srgbClr val="00B050"/>
                </a:solidFill>
                <a:latin typeface="Arial Black" panose="020B0A04020102020204" pitchFamily="34" charset="0"/>
              </a:rPr>
              <a:t>　職種を問わない認知症対応</a:t>
            </a:r>
            <a:endParaRPr lang="en-US" altLang="ja-JP" sz="3200" dirty="0">
              <a:solidFill>
                <a:srgbClr val="00B050"/>
              </a:solidFill>
              <a:latin typeface="Arial Black" panose="020B0A04020102020204" pitchFamily="34" charset="0"/>
            </a:endParaRPr>
          </a:p>
          <a:p>
            <a:r>
              <a:rPr lang="ja-JP" altLang="en-US" sz="3200" dirty="0">
                <a:solidFill>
                  <a:srgbClr val="00B050"/>
                </a:solidFill>
                <a:latin typeface="Arial Black" panose="020B0A04020102020204" pitchFamily="34" charset="0"/>
              </a:rPr>
              <a:t>　地域を牽引する認知症対応</a:t>
            </a:r>
            <a:endParaRPr lang="en-US" altLang="ja-JP" sz="3200" dirty="0">
              <a:solidFill>
                <a:srgbClr val="00B050"/>
              </a:solidFill>
              <a:latin typeface="Arial Black" panose="020B0A04020102020204" pitchFamily="34" charset="0"/>
            </a:endParaRPr>
          </a:p>
          <a:p>
            <a:r>
              <a:rPr lang="ja-JP" altLang="en-US" sz="3200" dirty="0">
                <a:solidFill>
                  <a:srgbClr val="00B050"/>
                </a:solidFill>
                <a:latin typeface="Arial Black" panose="020B0A04020102020204" pitchFamily="34" charset="0"/>
              </a:rPr>
              <a:t>　育成、経営、運動の好循環を</a:t>
            </a:r>
            <a:endParaRPr lang="en-US" altLang="ja-JP" sz="3200" dirty="0">
              <a:solidFill>
                <a:srgbClr val="00B050"/>
              </a:solidFill>
              <a:latin typeface="Arial Black" panose="020B0A04020102020204" pitchFamily="34" charset="0"/>
            </a:endParaRPr>
          </a:p>
        </p:txBody>
      </p:sp>
      <p:sp>
        <p:nvSpPr>
          <p:cNvPr id="4" name="日付プレースホルダー 3">
            <a:extLst>
              <a:ext uri="{FF2B5EF4-FFF2-40B4-BE49-F238E27FC236}">
                <a16:creationId xmlns:a16="http://schemas.microsoft.com/office/drawing/2014/main" xmlns="" id="{AF552607-3610-410E-8C2F-0492617AB4EB}"/>
              </a:ext>
            </a:extLst>
          </p:cNvPr>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a:extLst>
              <a:ext uri="{FF2B5EF4-FFF2-40B4-BE49-F238E27FC236}">
                <a16:creationId xmlns:a16="http://schemas.microsoft.com/office/drawing/2014/main" xmlns="" id="{6446E403-74A4-4E8F-98DF-25A45D2E884B}"/>
              </a:ext>
            </a:extLst>
          </p:cNvPr>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pic>
        <p:nvPicPr>
          <p:cNvPr id="8" name="図 7">
            <a:extLst>
              <a:ext uri="{FF2B5EF4-FFF2-40B4-BE49-F238E27FC236}">
                <a16:creationId xmlns:a16="http://schemas.microsoft.com/office/drawing/2014/main" xmlns="" id="{947803CE-B7CD-4BD7-8121-D2C83DEC48AF}"/>
              </a:ext>
            </a:extLst>
          </p:cNvPr>
          <p:cNvPicPr>
            <a:picLocks noChangeAspect="1"/>
          </p:cNvPicPr>
          <p:nvPr/>
        </p:nvPicPr>
        <p:blipFill>
          <a:blip r:embed="rId2"/>
          <a:stretch>
            <a:fillRect/>
          </a:stretch>
        </p:blipFill>
        <p:spPr>
          <a:xfrm>
            <a:off x="6949906" y="4496358"/>
            <a:ext cx="3914775" cy="1847850"/>
          </a:xfrm>
          <a:prstGeom prst="rect">
            <a:avLst/>
          </a:prstGeom>
        </p:spPr>
      </p:pic>
      <p:pic>
        <p:nvPicPr>
          <p:cNvPr id="13" name="図 12">
            <a:extLst>
              <a:ext uri="{FF2B5EF4-FFF2-40B4-BE49-F238E27FC236}">
                <a16:creationId xmlns:a16="http://schemas.microsoft.com/office/drawing/2014/main" xmlns="" id="{5149D62C-5197-4205-84D2-259C43348839}"/>
              </a:ext>
            </a:extLst>
          </p:cNvPr>
          <p:cNvPicPr>
            <a:picLocks noChangeAspect="1"/>
          </p:cNvPicPr>
          <p:nvPr/>
        </p:nvPicPr>
        <p:blipFill>
          <a:blip r:embed="rId3"/>
          <a:stretch>
            <a:fillRect/>
          </a:stretch>
        </p:blipFill>
        <p:spPr>
          <a:xfrm>
            <a:off x="248279" y="3764604"/>
            <a:ext cx="2368461" cy="2647842"/>
          </a:xfrm>
          <a:prstGeom prst="rect">
            <a:avLst/>
          </a:prstGeom>
        </p:spPr>
      </p:pic>
      <p:pic>
        <p:nvPicPr>
          <p:cNvPr id="14" name="図 13">
            <a:extLst>
              <a:ext uri="{FF2B5EF4-FFF2-40B4-BE49-F238E27FC236}">
                <a16:creationId xmlns:a16="http://schemas.microsoft.com/office/drawing/2014/main" xmlns="" id="{84CF647A-4ABF-4436-98AB-F7D9052E04E4}"/>
              </a:ext>
            </a:extLst>
          </p:cNvPr>
          <p:cNvPicPr>
            <a:picLocks noChangeAspect="1"/>
          </p:cNvPicPr>
          <p:nvPr/>
        </p:nvPicPr>
        <p:blipFill>
          <a:blip r:embed="rId4"/>
          <a:stretch>
            <a:fillRect/>
          </a:stretch>
        </p:blipFill>
        <p:spPr>
          <a:xfrm>
            <a:off x="3258261" y="3764602"/>
            <a:ext cx="2152650" cy="2647843"/>
          </a:xfrm>
          <a:prstGeom prst="rect">
            <a:avLst/>
          </a:prstGeom>
        </p:spPr>
      </p:pic>
    </p:spTree>
    <p:extLst>
      <p:ext uri="{BB962C8B-B14F-4D97-AF65-F5344CB8AC3E}">
        <p14:creationId xmlns:p14="http://schemas.microsoft.com/office/powerpoint/2010/main" val="157010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359163-4FCF-4E7F-AB99-97354B297490}"/>
              </a:ext>
            </a:extLst>
          </p:cNvPr>
          <p:cNvSpPr>
            <a:spLocks noGrp="1"/>
          </p:cNvSpPr>
          <p:nvPr>
            <p:ph type="title"/>
          </p:nvPr>
        </p:nvSpPr>
        <p:spPr>
          <a:xfrm>
            <a:off x="676656" y="211232"/>
            <a:ext cx="10772775" cy="1165866"/>
          </a:xfrm>
        </p:spPr>
        <p:txBody>
          <a:bodyPr>
            <a:normAutofit fontScale="90000"/>
          </a:bodyPr>
          <a:lstStyle/>
          <a:p>
            <a:r>
              <a:rPr kumimoji="1" lang="ja-JP" altLang="en-US" dirty="0"/>
              <a:t>それぞれの実践に認知症の位置づけを</a:t>
            </a:r>
          </a:p>
        </p:txBody>
      </p:sp>
      <p:sp>
        <p:nvSpPr>
          <p:cNvPr id="3" name="コンテンツ プレースホルダー 2">
            <a:extLst>
              <a:ext uri="{FF2B5EF4-FFF2-40B4-BE49-F238E27FC236}">
                <a16:creationId xmlns:a16="http://schemas.microsoft.com/office/drawing/2014/main" xmlns="" id="{08083870-6944-468D-B4D1-ECD70FFCBD45}"/>
              </a:ext>
            </a:extLst>
          </p:cNvPr>
          <p:cNvSpPr>
            <a:spLocks noGrp="1"/>
          </p:cNvSpPr>
          <p:nvPr>
            <p:ph idx="1"/>
          </p:nvPr>
        </p:nvSpPr>
        <p:spPr>
          <a:xfrm>
            <a:off x="676656" y="1673157"/>
            <a:ext cx="10753725" cy="4597039"/>
          </a:xfrm>
        </p:spPr>
        <p:txBody>
          <a:bodyPr/>
          <a:lstStyle/>
          <a:p>
            <a:r>
              <a:rPr kumimoji="1" lang="ja-JP" altLang="en-US" dirty="0"/>
              <a:t>・</a:t>
            </a:r>
            <a:r>
              <a:rPr kumimoji="1" lang="ja-JP" altLang="en-US" sz="3200" dirty="0">
                <a:latin typeface="Arial Black" panose="020B0A04020102020204" pitchFamily="34" charset="0"/>
              </a:rPr>
              <a:t>いつでも、どこでも、誰でも　親切ないい医療を</a:t>
            </a:r>
            <a:endParaRPr kumimoji="1" lang="en-US" altLang="ja-JP" sz="3200" dirty="0">
              <a:latin typeface="Arial Black" panose="020B0A04020102020204" pitchFamily="34" charset="0"/>
            </a:endParaRPr>
          </a:p>
          <a:p>
            <a:endParaRPr kumimoji="1" lang="en-US" altLang="ja-JP" dirty="0"/>
          </a:p>
          <a:p>
            <a:endParaRPr lang="en-US" altLang="ja-JP" dirty="0"/>
          </a:p>
          <a:p>
            <a:endParaRPr kumimoji="1" lang="en-US" altLang="ja-JP" dirty="0"/>
          </a:p>
          <a:p>
            <a:pPr marL="0" indent="0">
              <a:buNone/>
            </a:pPr>
            <a:r>
              <a:rPr kumimoji="1" lang="ja-JP" altLang="en-US" dirty="0"/>
              <a:t>・</a:t>
            </a:r>
            <a:r>
              <a:rPr kumimoji="1" lang="ja-JP" altLang="en-US" sz="3600" dirty="0">
                <a:latin typeface="Arial Black" panose="020B0A04020102020204" pitchFamily="34" charset="0"/>
              </a:rPr>
              <a:t>高齢者に優しい病院</a:t>
            </a:r>
            <a:endParaRPr kumimoji="1" lang="en-US" altLang="ja-JP" sz="3600" dirty="0">
              <a:latin typeface="Arial Black" panose="020B0A04020102020204" pitchFamily="34" charset="0"/>
            </a:endParaRPr>
          </a:p>
          <a:p>
            <a:endParaRPr kumimoji="1" lang="en-US" altLang="ja-JP" dirty="0"/>
          </a:p>
          <a:p>
            <a:endParaRPr lang="en-US" altLang="ja-JP" dirty="0"/>
          </a:p>
          <a:p>
            <a:r>
              <a:rPr kumimoji="1" lang="ja-JP" altLang="en-US" dirty="0"/>
              <a:t>・</a:t>
            </a:r>
            <a:r>
              <a:rPr kumimoji="1" lang="ja-JP" altLang="en-US" sz="3600" dirty="0">
                <a:latin typeface="Arial Black" panose="020B0A04020102020204" pitchFamily="34" charset="0"/>
              </a:rPr>
              <a:t>認知症のひとに優しいまちづくり</a:t>
            </a:r>
          </a:p>
        </p:txBody>
      </p:sp>
      <p:sp>
        <p:nvSpPr>
          <p:cNvPr id="4" name="日付プレースホルダー 3">
            <a:extLst>
              <a:ext uri="{FF2B5EF4-FFF2-40B4-BE49-F238E27FC236}">
                <a16:creationId xmlns:a16="http://schemas.microsoft.com/office/drawing/2014/main" xmlns="" id="{D7648D05-D9D4-4916-9017-037231684552}"/>
              </a:ext>
            </a:extLst>
          </p:cNvPr>
          <p:cNvSpPr>
            <a:spLocks noGrp="1"/>
          </p:cNvSpPr>
          <p:nvPr>
            <p:ph type="dt" sz="half" idx="10"/>
          </p:nvPr>
        </p:nvSpPr>
        <p:spPr>
          <a:xfrm>
            <a:off x="676656" y="6525001"/>
            <a:ext cx="4114800" cy="2286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50" b="0" i="0" u="none" strike="noStrike" kern="1200" cap="none" spc="0" normalizeH="0" baseline="0" noProof="0">
                <a:ln>
                  <a:noFill/>
                </a:ln>
                <a:solidFill>
                  <a:prstClr val="black">
                    <a:alpha val="80000"/>
                  </a:prstClr>
                </a:solidFill>
                <a:effectLst/>
                <a:uLnTx/>
                <a:uFillTx/>
                <a:latin typeface="Calibri Light" panose="020F0302020204030204"/>
                <a:ea typeface="ＭＳ Ｐゴシック" panose="020B0600070205080204" pitchFamily="50" charset="-128"/>
                <a:cs typeface="+mn-cs"/>
              </a:rPr>
              <a:t>2019/8/31</a:t>
            </a:r>
            <a:endParaRPr kumimoji="1" lang="ja-JP" altLang="en-US" sz="950" b="0" i="0" u="none" strike="noStrike" kern="1200" cap="none" spc="0" normalizeH="0" baseline="0" noProof="0" dirty="0">
              <a:ln>
                <a:noFill/>
              </a:ln>
              <a:solidFill>
                <a:prstClr val="black">
                  <a:alpha val="80000"/>
                </a:prstClr>
              </a:solidFill>
              <a:effectLst/>
              <a:uLnTx/>
              <a:uFillTx/>
              <a:latin typeface="Calibri Light" panose="020F0302020204030204"/>
              <a:ea typeface="ＭＳ Ｐゴシック" panose="020B0600070205080204" pitchFamily="50" charset="-128"/>
              <a:cs typeface="+mn-cs"/>
            </a:endParaRPr>
          </a:p>
        </p:txBody>
      </p:sp>
      <p:sp>
        <p:nvSpPr>
          <p:cNvPr id="5" name="フッター プレースホルダー 4">
            <a:extLst>
              <a:ext uri="{FF2B5EF4-FFF2-40B4-BE49-F238E27FC236}">
                <a16:creationId xmlns:a16="http://schemas.microsoft.com/office/drawing/2014/main" xmlns="" id="{5B3EDBDC-2D64-4650-B171-FCD250DFE341}"/>
              </a:ext>
            </a:extLst>
          </p:cNvPr>
          <p:cNvSpPr>
            <a:spLocks noGrp="1"/>
          </p:cNvSpPr>
          <p:nvPr>
            <p:ph type="ftr" sz="quarter" idx="11"/>
          </p:nvPr>
        </p:nvSpPr>
        <p:spPr>
          <a:xfrm>
            <a:off x="3538918" y="6525001"/>
            <a:ext cx="5029200" cy="2286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950" b="0" i="0" u="none" strike="noStrike" kern="1200" cap="all" spc="0" normalizeH="0" baseline="0" noProof="0" dirty="0">
                <a:ln>
                  <a:noFill/>
                </a:ln>
                <a:solidFill>
                  <a:prstClr val="black">
                    <a:alpha val="80000"/>
                  </a:prstClr>
                </a:solidFill>
                <a:effectLst/>
                <a:uLnTx/>
                <a:uFillTx/>
                <a:latin typeface="Calibri Light" panose="020F0302020204030204"/>
                <a:ea typeface="新細明體" panose="02020500000000000000" pitchFamily="18" charset="-120"/>
                <a:cs typeface="+mn-cs"/>
              </a:rPr>
              <a:t>第</a:t>
            </a:r>
            <a:r>
              <a:rPr kumimoji="1" lang="en-US" altLang="zh-TW" sz="950" b="0" i="0" u="none" strike="noStrike" kern="1200" cap="all" spc="0" normalizeH="0" baseline="0" noProof="0" dirty="0">
                <a:ln>
                  <a:noFill/>
                </a:ln>
                <a:solidFill>
                  <a:prstClr val="black">
                    <a:alpha val="80000"/>
                  </a:prstClr>
                </a:solidFill>
                <a:effectLst/>
                <a:uLnTx/>
                <a:uFillTx/>
                <a:latin typeface="Calibri Light" panose="020F0302020204030204"/>
                <a:ea typeface="新細明體" panose="02020500000000000000" pitchFamily="18" charset="-120"/>
                <a:cs typeface="+mn-cs"/>
              </a:rPr>
              <a:t>2</a:t>
            </a:r>
            <a:r>
              <a:rPr kumimoji="1" lang="zh-TW" altLang="en-US" sz="950" b="0" i="0" u="none" strike="noStrike" kern="1200" cap="all" spc="0" normalizeH="0" baseline="0" noProof="0" dirty="0">
                <a:ln>
                  <a:noFill/>
                </a:ln>
                <a:solidFill>
                  <a:prstClr val="black">
                    <a:alpha val="80000"/>
                  </a:prstClr>
                </a:solidFill>
                <a:effectLst/>
                <a:uLnTx/>
                <a:uFillTx/>
                <a:latin typeface="Calibri Light" panose="020F0302020204030204"/>
                <a:ea typeface="新細明體" panose="02020500000000000000" pitchFamily="18" charset="-120"/>
                <a:cs typeface="+mn-cs"/>
              </a:rPr>
              <a:t>回全日本民医連関東地協認知症学習交流集会</a:t>
            </a:r>
            <a:endParaRPr kumimoji="1" lang="ja-JP" altLang="en-US" sz="950" b="0" i="0" u="none" strike="noStrike" kern="1200" cap="all" spc="0" normalizeH="0" baseline="0" noProof="0" dirty="0">
              <a:ln>
                <a:noFill/>
              </a:ln>
              <a:solidFill>
                <a:prstClr val="black">
                  <a:alpha val="80000"/>
                </a:prstClr>
              </a:solidFill>
              <a:effectLst/>
              <a:uLnTx/>
              <a:uFillTx/>
              <a:latin typeface="Calibri Light" panose="020F0302020204030204"/>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xmlns="" id="{99412835-81D4-49E6-8527-2CFF5DC1D5D6}"/>
              </a:ext>
            </a:extLst>
          </p:cNvPr>
          <p:cNvPicPr>
            <a:picLocks noChangeAspect="1"/>
          </p:cNvPicPr>
          <p:nvPr/>
        </p:nvPicPr>
        <p:blipFill>
          <a:blip r:embed="rId3"/>
          <a:stretch>
            <a:fillRect/>
          </a:stretch>
        </p:blipFill>
        <p:spPr>
          <a:xfrm>
            <a:off x="7734255" y="2227984"/>
            <a:ext cx="3279932" cy="1201016"/>
          </a:xfrm>
          <a:prstGeom prst="rect">
            <a:avLst/>
          </a:prstGeom>
        </p:spPr>
      </p:pic>
      <p:pic>
        <p:nvPicPr>
          <p:cNvPr id="10" name="図 9">
            <a:extLst>
              <a:ext uri="{FF2B5EF4-FFF2-40B4-BE49-F238E27FC236}">
                <a16:creationId xmlns:a16="http://schemas.microsoft.com/office/drawing/2014/main" xmlns="" id="{0282BA97-DFDE-42C8-B8B3-4B97465A9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097" y="3283494"/>
            <a:ext cx="2857500" cy="1494181"/>
          </a:xfrm>
          <a:prstGeom prst="rect">
            <a:avLst/>
          </a:prstGeom>
        </p:spPr>
      </p:pic>
      <p:pic>
        <p:nvPicPr>
          <p:cNvPr id="13" name="図 12">
            <a:extLst>
              <a:ext uri="{FF2B5EF4-FFF2-40B4-BE49-F238E27FC236}">
                <a16:creationId xmlns:a16="http://schemas.microsoft.com/office/drawing/2014/main" xmlns="" id="{6B9C73DE-8A95-41B7-B351-BC412CDE5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6193" y="4839321"/>
            <a:ext cx="4924989" cy="1261145"/>
          </a:xfrm>
          <a:prstGeom prst="rect">
            <a:avLst/>
          </a:prstGeom>
        </p:spPr>
      </p:pic>
    </p:spTree>
    <p:extLst>
      <p:ext uri="{BB962C8B-B14F-4D97-AF65-F5344CB8AC3E}">
        <p14:creationId xmlns:p14="http://schemas.microsoft.com/office/powerpoint/2010/main" val="658890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8A285E8-9E90-4133-A30D-FBE5B2DB2F2B}"/>
              </a:ext>
            </a:extLst>
          </p:cNvPr>
          <p:cNvSpPr>
            <a:spLocks noGrp="1"/>
          </p:cNvSpPr>
          <p:nvPr>
            <p:ph type="title"/>
          </p:nvPr>
        </p:nvSpPr>
        <p:spPr>
          <a:xfrm>
            <a:off x="727572" y="1182581"/>
            <a:ext cx="10772775" cy="1658198"/>
          </a:xfrm>
        </p:spPr>
        <p:txBody>
          <a:bodyPr>
            <a:noAutofit/>
          </a:bodyPr>
          <a:lstStyle/>
          <a:p>
            <a:r>
              <a:rPr lang="ja-JP" altLang="en-US" sz="4800" dirty="0"/>
              <a:t>全日本民医連理事会は認知症に関わる課題の推進をどう位置づけますか？</a:t>
            </a:r>
            <a:br>
              <a:rPr lang="ja-JP" altLang="en-US" sz="4800" dirty="0"/>
            </a:br>
            <a:r>
              <a:rPr lang="ja-JP" altLang="en-US" sz="4800" dirty="0"/>
              <a:t>課題の推進には推進部隊が必要、全国レベル、地協レベルの推進部隊は？</a:t>
            </a:r>
            <a:br>
              <a:rPr lang="ja-JP" altLang="en-US" sz="4800" dirty="0"/>
            </a:br>
            <a:endParaRPr kumimoji="1" lang="ja-JP" altLang="en-US" sz="4800" dirty="0"/>
          </a:p>
        </p:txBody>
      </p:sp>
      <p:sp>
        <p:nvSpPr>
          <p:cNvPr id="3" name="コンテンツ プレースホルダー 2">
            <a:extLst>
              <a:ext uri="{FF2B5EF4-FFF2-40B4-BE49-F238E27FC236}">
                <a16:creationId xmlns:a16="http://schemas.microsoft.com/office/drawing/2014/main" xmlns="" id="{42E363E8-99E2-48EF-80DF-8AAB7FBB25D3}"/>
              </a:ext>
            </a:extLst>
          </p:cNvPr>
          <p:cNvSpPr>
            <a:spLocks noGrp="1"/>
          </p:cNvSpPr>
          <p:nvPr>
            <p:ph idx="1"/>
          </p:nvPr>
        </p:nvSpPr>
        <p:spPr>
          <a:xfrm>
            <a:off x="330740" y="2011680"/>
            <a:ext cx="11537005" cy="4165384"/>
          </a:xfrm>
        </p:spPr>
        <p:txBody>
          <a:bodyPr>
            <a:normAutofit/>
          </a:bodyPr>
          <a:lstStyle/>
          <a:p>
            <a:endParaRPr kumimoji="1" lang="en-US" altLang="ja-JP" dirty="0"/>
          </a:p>
          <a:p>
            <a:endParaRPr lang="en-US" altLang="ja-JP" dirty="0"/>
          </a:p>
          <a:p>
            <a:endParaRPr kumimoji="1" lang="en-US" altLang="ja-JP" dirty="0"/>
          </a:p>
          <a:p>
            <a:r>
              <a:rPr kumimoji="1" lang="en-US" altLang="ja-JP" sz="3200" dirty="0"/>
              <a:t>2019</a:t>
            </a:r>
            <a:r>
              <a:rPr kumimoji="1" lang="ja-JP" altLang="en-US" sz="3200" dirty="0"/>
              <a:t>年</a:t>
            </a:r>
            <a:r>
              <a:rPr kumimoji="1" lang="en-US" altLang="ja-JP" sz="3200" dirty="0"/>
              <a:t>2</a:t>
            </a:r>
            <a:r>
              <a:rPr kumimoji="1" lang="ja-JP" altLang="en-US" sz="3200" dirty="0"/>
              <a:t>月　第</a:t>
            </a:r>
            <a:r>
              <a:rPr kumimoji="1" lang="en-US" altLang="ja-JP" sz="3200" dirty="0"/>
              <a:t>1</a:t>
            </a:r>
            <a:r>
              <a:rPr kumimoji="1" lang="ja-JP" altLang="en-US" sz="3200" dirty="0"/>
              <a:t>回関東地協　認知症学習交流集会　約</a:t>
            </a:r>
            <a:r>
              <a:rPr kumimoji="1" lang="en-US" altLang="ja-JP" sz="3200" dirty="0"/>
              <a:t>100</a:t>
            </a:r>
            <a:r>
              <a:rPr kumimoji="1" lang="ja-JP" altLang="en-US" sz="3200" dirty="0"/>
              <a:t>名参加</a:t>
            </a:r>
            <a:endParaRPr kumimoji="1" lang="en-US" altLang="ja-JP" sz="3200" dirty="0"/>
          </a:p>
          <a:p>
            <a:r>
              <a:rPr kumimoji="1" lang="en-US" altLang="ja-JP" sz="3200" dirty="0"/>
              <a:t>2019</a:t>
            </a:r>
            <a:r>
              <a:rPr kumimoji="1" lang="ja-JP" altLang="en-US" sz="3200" dirty="0"/>
              <a:t>年</a:t>
            </a:r>
            <a:r>
              <a:rPr kumimoji="1" lang="en-US" altLang="ja-JP" sz="3200" dirty="0"/>
              <a:t>3</a:t>
            </a:r>
            <a:r>
              <a:rPr kumimoji="1" lang="ja-JP" altLang="en-US" sz="3200" dirty="0"/>
              <a:t>月　全日本民医連　</a:t>
            </a:r>
            <a:r>
              <a:rPr kumimoji="1" lang="en-US" altLang="ja-JP" sz="3200" dirty="0"/>
              <a:t>4</a:t>
            </a:r>
            <a:r>
              <a:rPr kumimoji="1" lang="ja-JP" altLang="en-US" sz="3200" dirty="0"/>
              <a:t>役直轄　認知症委員会設置</a:t>
            </a:r>
            <a:endParaRPr kumimoji="1" lang="en-US" altLang="ja-JP" sz="3200" dirty="0"/>
          </a:p>
          <a:p>
            <a:r>
              <a:rPr kumimoji="1" lang="en-US" altLang="ja-JP" sz="3200" dirty="0"/>
              <a:t>2019</a:t>
            </a:r>
            <a:r>
              <a:rPr kumimoji="1" lang="ja-JP" altLang="en-US" sz="3200" dirty="0"/>
              <a:t>年</a:t>
            </a:r>
            <a:r>
              <a:rPr kumimoji="1" lang="en-US" altLang="ja-JP" sz="3200" dirty="0"/>
              <a:t>8</a:t>
            </a:r>
            <a:r>
              <a:rPr kumimoji="1" lang="ja-JP" altLang="en-US" sz="3200" dirty="0"/>
              <a:t>月　第</a:t>
            </a:r>
            <a:r>
              <a:rPr kumimoji="1" lang="en-US" altLang="ja-JP" sz="3200" dirty="0"/>
              <a:t>2</a:t>
            </a:r>
            <a:r>
              <a:rPr kumimoji="1" lang="ja-JP" altLang="en-US" sz="3200" dirty="0"/>
              <a:t>回関東地協　認知症学習交流集会　約</a:t>
            </a:r>
            <a:r>
              <a:rPr kumimoji="1" lang="en-US" altLang="ja-JP" sz="3200" dirty="0"/>
              <a:t>200</a:t>
            </a:r>
            <a:r>
              <a:rPr kumimoji="1" lang="ja-JP" altLang="en-US" sz="3200" dirty="0"/>
              <a:t>名参加</a:t>
            </a:r>
            <a:endParaRPr kumimoji="1" lang="en-US" altLang="ja-JP" sz="3200" dirty="0"/>
          </a:p>
          <a:p>
            <a:endParaRPr kumimoji="1" lang="ja-JP" altLang="en-US" dirty="0"/>
          </a:p>
        </p:txBody>
      </p:sp>
      <p:sp>
        <p:nvSpPr>
          <p:cNvPr id="4" name="日付プレースホルダー 3">
            <a:extLst>
              <a:ext uri="{FF2B5EF4-FFF2-40B4-BE49-F238E27FC236}">
                <a16:creationId xmlns:a16="http://schemas.microsoft.com/office/drawing/2014/main" xmlns="" id="{0089C913-B1CB-4CB0-897E-95274CACBB18}"/>
              </a:ext>
            </a:extLst>
          </p:cNvPr>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a:extLst>
              <a:ext uri="{FF2B5EF4-FFF2-40B4-BE49-F238E27FC236}">
                <a16:creationId xmlns:a16="http://schemas.microsoft.com/office/drawing/2014/main" xmlns="" id="{88F872CF-7DC3-4ED0-8F2C-AC14C9ED470A}"/>
              </a:ext>
            </a:extLst>
          </p:cNvPr>
          <p:cNvSpPr>
            <a:spLocks noGrp="1"/>
          </p:cNvSpPr>
          <p:nvPr>
            <p:ph type="ftr" sz="quarter" idx="11"/>
          </p:nvPr>
        </p:nvSpPr>
        <p:spPr>
          <a:xfrm>
            <a:off x="7391402" y="6412447"/>
            <a:ext cx="5029200" cy="228600"/>
          </a:xfrm>
        </p:spPr>
        <p:txBody>
          <a:bodyPr/>
          <a:lstStyle/>
          <a:p>
            <a:r>
              <a:rPr kumimoji="1" lang="zh-TW" altLang="en-US" dirty="0"/>
              <a:t>第</a:t>
            </a:r>
            <a:r>
              <a:rPr kumimoji="1" lang="en-US" altLang="zh-TW" dirty="0"/>
              <a:t>2</a:t>
            </a:r>
            <a:r>
              <a:rPr kumimoji="1" lang="zh-TW" altLang="en-US" dirty="0"/>
              <a:t>回全日本民医連関東地協認知症学習交流集会</a:t>
            </a:r>
            <a:endParaRPr kumimoji="1" lang="ja-JP" altLang="en-US" dirty="0"/>
          </a:p>
        </p:txBody>
      </p:sp>
    </p:spTree>
    <p:extLst>
      <p:ext uri="{BB962C8B-B14F-4D97-AF65-F5344CB8AC3E}">
        <p14:creationId xmlns:p14="http://schemas.microsoft.com/office/powerpoint/2010/main" val="1979388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530F0B0-7D1D-47F1-9291-22E35AA89513}"/>
              </a:ext>
            </a:extLst>
          </p:cNvPr>
          <p:cNvSpPr>
            <a:spLocks noGrp="1"/>
          </p:cNvSpPr>
          <p:nvPr>
            <p:ph type="title"/>
          </p:nvPr>
        </p:nvSpPr>
        <p:spPr/>
        <p:txBody>
          <a:bodyPr/>
          <a:lstStyle/>
          <a:p>
            <a:endParaRPr kumimoji="1" lang="ja-JP" altLang="en-US"/>
          </a:p>
        </p:txBody>
      </p:sp>
      <p:pic>
        <p:nvPicPr>
          <p:cNvPr id="11" name="コンテンツ プレースホルダー 10">
            <a:extLst>
              <a:ext uri="{FF2B5EF4-FFF2-40B4-BE49-F238E27FC236}">
                <a16:creationId xmlns:a16="http://schemas.microsoft.com/office/drawing/2014/main" xmlns="" id="{55BF90E9-FF12-4C3E-85AD-A2A8DD869BC5}"/>
              </a:ext>
            </a:extLst>
          </p:cNvPr>
          <p:cNvPicPr>
            <a:picLocks noGrp="1" noChangeAspect="1"/>
          </p:cNvPicPr>
          <p:nvPr>
            <p:ph idx="1"/>
          </p:nvPr>
        </p:nvPicPr>
        <p:blipFill>
          <a:blip r:embed="rId3"/>
          <a:stretch>
            <a:fillRect/>
          </a:stretch>
        </p:blipFill>
        <p:spPr>
          <a:xfrm>
            <a:off x="585179" y="871231"/>
            <a:ext cx="4476750" cy="2857500"/>
          </a:xfrm>
          <a:prstGeom prst="rect">
            <a:avLst/>
          </a:prstGeom>
        </p:spPr>
      </p:pic>
      <p:sp>
        <p:nvSpPr>
          <p:cNvPr id="4" name="日付プレースホルダー 3">
            <a:extLst>
              <a:ext uri="{FF2B5EF4-FFF2-40B4-BE49-F238E27FC236}">
                <a16:creationId xmlns:a16="http://schemas.microsoft.com/office/drawing/2014/main" xmlns="" id="{60421C98-B453-4896-A823-EA62C1E0A1EA}"/>
              </a:ext>
            </a:extLst>
          </p:cNvPr>
          <p:cNvSpPr>
            <a:spLocks noGrp="1"/>
          </p:cNvSpPr>
          <p:nvPr>
            <p:ph type="dt" sz="half" idx="10"/>
          </p:nvPr>
        </p:nvSpPr>
        <p:spPr/>
        <p:txBody>
          <a:bodyPr/>
          <a:lstStyle/>
          <a:p>
            <a:r>
              <a:rPr kumimoji="1" lang="en-US" altLang="ja-JP"/>
              <a:t>2019/8/31</a:t>
            </a:r>
            <a:endParaRPr kumimoji="1" lang="ja-JP" altLang="en-US"/>
          </a:p>
        </p:txBody>
      </p:sp>
      <p:sp>
        <p:nvSpPr>
          <p:cNvPr id="5" name="フッター プレースホルダー 4">
            <a:extLst>
              <a:ext uri="{FF2B5EF4-FFF2-40B4-BE49-F238E27FC236}">
                <a16:creationId xmlns:a16="http://schemas.microsoft.com/office/drawing/2014/main" xmlns="" id="{A340CAD9-4570-497A-AC51-F1F6CE1BC0C1}"/>
              </a:ext>
            </a:extLst>
          </p:cNvPr>
          <p:cNvSpPr>
            <a:spLocks noGrp="1"/>
          </p:cNvSpPr>
          <p:nvPr>
            <p:ph type="ftr" sz="quarter" idx="11"/>
          </p:nvPr>
        </p:nvSpPr>
        <p:spPr/>
        <p:txBody>
          <a:bodyPr/>
          <a:lstStyle/>
          <a:p>
            <a:r>
              <a:rPr kumimoji="1" lang="zh-TW" altLang="en-US"/>
              <a:t>第</a:t>
            </a:r>
            <a:r>
              <a:rPr kumimoji="1" lang="en-US" altLang="zh-TW"/>
              <a:t>2</a:t>
            </a:r>
            <a:r>
              <a:rPr kumimoji="1" lang="zh-TW" altLang="en-US"/>
              <a:t>回全日本民医連関東地協認知症学習交流集会</a:t>
            </a:r>
            <a:endParaRPr kumimoji="1" lang="ja-JP" altLang="en-US"/>
          </a:p>
        </p:txBody>
      </p:sp>
      <p:pic>
        <p:nvPicPr>
          <p:cNvPr id="12" name="図 11">
            <a:extLst>
              <a:ext uri="{FF2B5EF4-FFF2-40B4-BE49-F238E27FC236}">
                <a16:creationId xmlns:a16="http://schemas.microsoft.com/office/drawing/2014/main" xmlns="" id="{550960DC-11EC-4A5E-869F-AA874D6CD5F0}"/>
              </a:ext>
            </a:extLst>
          </p:cNvPr>
          <p:cNvPicPr>
            <a:picLocks noChangeAspect="1"/>
          </p:cNvPicPr>
          <p:nvPr/>
        </p:nvPicPr>
        <p:blipFill>
          <a:blip r:embed="rId4"/>
          <a:stretch>
            <a:fillRect/>
          </a:stretch>
        </p:blipFill>
        <p:spPr>
          <a:xfrm>
            <a:off x="5375954" y="492108"/>
            <a:ext cx="6618249" cy="6148939"/>
          </a:xfrm>
          <a:prstGeom prst="rect">
            <a:avLst/>
          </a:prstGeom>
        </p:spPr>
      </p:pic>
      <p:sp>
        <p:nvSpPr>
          <p:cNvPr id="14" name="正方形/長方形 13">
            <a:extLst>
              <a:ext uri="{FF2B5EF4-FFF2-40B4-BE49-F238E27FC236}">
                <a16:creationId xmlns:a16="http://schemas.microsoft.com/office/drawing/2014/main" xmlns="" id="{D8E39DDC-44F2-45A5-A9A9-61E8B2E5AED7}"/>
              </a:ext>
            </a:extLst>
          </p:cNvPr>
          <p:cNvSpPr/>
          <p:nvPr/>
        </p:nvSpPr>
        <p:spPr>
          <a:xfrm>
            <a:off x="308954" y="4199351"/>
            <a:ext cx="5029200" cy="923330"/>
          </a:xfrm>
          <a:prstGeom prst="rect">
            <a:avLst/>
          </a:prstGeom>
        </p:spPr>
        <p:txBody>
          <a:bodyPr wrap="square">
            <a:spAutoFit/>
          </a:bodyPr>
          <a:lstStyle/>
          <a:p>
            <a:r>
              <a:rPr lang="ja-JP" altLang="en-US" dirty="0"/>
              <a:t>～メインテーマ～</a:t>
            </a:r>
          </a:p>
          <a:p>
            <a:r>
              <a:rPr lang="ja-JP" altLang="en-US" dirty="0"/>
              <a:t>ありのままの自分を受け入れて欲しい ～当事者の想いが実る認知症の人にやさしいまちづくり～</a:t>
            </a:r>
          </a:p>
        </p:txBody>
      </p:sp>
    </p:spTree>
    <p:extLst>
      <p:ext uri="{BB962C8B-B14F-4D97-AF65-F5344CB8AC3E}">
        <p14:creationId xmlns:p14="http://schemas.microsoft.com/office/powerpoint/2010/main" val="401896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defTabSz="914400">
              <a:defRPr/>
            </a:pPr>
            <a:r>
              <a:rPr kumimoji="1" lang="en-US" altLang="ja-JP">
                <a:solidFill>
                  <a:prstClr val="white"/>
                </a:solidFill>
                <a:latin typeface="Calibri"/>
                <a:ea typeface="ＭＳ Ｐゴシック" panose="020B0600070205080204" pitchFamily="50" charset="-128"/>
              </a:rPr>
              <a:t>2019/8/31</a:t>
            </a:r>
            <a:endParaRPr kumimoji="1" lang="ja-JP" altLang="en-US" dirty="0">
              <a:solidFill>
                <a:prstClr val="white"/>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400">
              <a:defRPr/>
            </a:pPr>
            <a:r>
              <a:rPr kumimoji="1" lang="zh-TW" altLang="en-US">
                <a:solidFill>
                  <a:prstClr val="white"/>
                </a:solidFill>
                <a:latin typeface="Calibri"/>
                <a:ea typeface="ＭＳ Ｐゴシック" panose="020B0600070205080204" pitchFamily="50" charset="-128"/>
              </a:rPr>
              <a:t>第</a:t>
            </a:r>
            <a:r>
              <a:rPr kumimoji="1" lang="en-US" altLang="zh-TW">
                <a:solidFill>
                  <a:prstClr val="white"/>
                </a:solidFill>
                <a:latin typeface="Calibri"/>
                <a:ea typeface="ＭＳ Ｐゴシック" panose="020B0600070205080204" pitchFamily="50" charset="-128"/>
              </a:rPr>
              <a:t>2</a:t>
            </a:r>
            <a:r>
              <a:rPr kumimoji="1" lang="zh-TW" altLang="en-US">
                <a:solidFill>
                  <a:prstClr val="white"/>
                </a:solidFill>
                <a:latin typeface="Calibri"/>
                <a:ea typeface="ＭＳ Ｐゴシック" panose="020B0600070205080204" pitchFamily="50" charset="-128"/>
              </a:rPr>
              <a:t>回全日本民医連関東地協認知症学習交流集会</a:t>
            </a:r>
            <a:endParaRPr kumimoji="1" lang="ja-JP" altLang="en-US">
              <a:solidFill>
                <a:prstClr val="white"/>
              </a:solidFill>
              <a:latin typeface="Calibri"/>
              <a:ea typeface="ＭＳ Ｐゴシック" panose="020B0600070205080204" pitchFamily="50" charset="-12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680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168008" y="-12643"/>
            <a:ext cx="6023992" cy="34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61680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008" y="3429000"/>
            <a:ext cx="602399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1703512" y="2971800"/>
            <a:ext cx="85689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ja-JP" altLang="en-US" sz="2400" dirty="0">
                <a:solidFill>
                  <a:prstClr val="white"/>
                </a:solidFill>
                <a:latin typeface="HGP創英角ﾎﾟｯﾌﾟ体" panose="040B0A00000000000000" pitchFamily="50" charset="-128"/>
                <a:ea typeface="HGP創英角ﾎﾟｯﾌﾟ体" panose="040B0A00000000000000" pitchFamily="50" charset="-128"/>
              </a:rPr>
              <a:t>民医連の仲間と訪れたイギリスで楽しい時間を過ごしました。</a:t>
            </a:r>
          </a:p>
        </p:txBody>
      </p:sp>
    </p:spTree>
    <p:extLst>
      <p:ext uri="{BB962C8B-B14F-4D97-AF65-F5344CB8AC3E}">
        <p14:creationId xmlns:p14="http://schemas.microsoft.com/office/powerpoint/2010/main" val="34936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5520" y="320040"/>
            <a:ext cx="7447728" cy="1143000"/>
          </a:xfrm>
        </p:spPr>
        <p:txBody>
          <a:bodyPr>
            <a:normAutofit fontScale="90000"/>
          </a:bodyPr>
          <a:lstStyle/>
          <a:p>
            <a:r>
              <a:rPr lang="en-US" altLang="ja-JP" sz="4000" dirty="0"/>
              <a:t>2018</a:t>
            </a:r>
            <a:r>
              <a:rPr lang="ja-JP" altLang="en-US" sz="4000" dirty="0"/>
              <a:t>年百歳高齢者表彰は</a:t>
            </a:r>
            <a:r>
              <a:rPr lang="en-US" altLang="ja-JP" sz="4000" dirty="0"/>
              <a:t>32,241</a:t>
            </a:r>
            <a:r>
              <a:rPr lang="ja-JP" altLang="en-US" sz="4000" dirty="0"/>
              <a:t>名</a:t>
            </a:r>
          </a:p>
        </p:txBody>
      </p:sp>
      <p:pic>
        <p:nvPicPr>
          <p:cNvPr id="7" name="コンテンツ プレースホルダー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8384" y="1600201"/>
            <a:ext cx="3086706" cy="4525963"/>
          </a:xfrm>
        </p:spPr>
      </p:pic>
      <p:pic>
        <p:nvPicPr>
          <p:cNvPr id="8" name="コンテンツ プレースホルダー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02301" y="2542778"/>
            <a:ext cx="3521075" cy="2640806"/>
          </a:xfrm>
        </p:spPr>
      </p:pic>
      <p:sp>
        <p:nvSpPr>
          <p:cNvPr id="3" name="日付プレースホルダー 2"/>
          <p:cNvSpPr>
            <a:spLocks noGrp="1"/>
          </p:cNvSpPr>
          <p:nvPr>
            <p:ph type="dt" sz="half" idx="10"/>
          </p:nvPr>
        </p:nvSpPr>
        <p:spPr/>
        <p:txBody>
          <a:bodyPr/>
          <a:lstStyle/>
          <a:p>
            <a:pPr defTabSz="914400"/>
            <a:r>
              <a:rPr kumimoji="1" lang="en-US" altLang="ja-JP">
                <a:solidFill>
                  <a:srgbClr val="B13F9A"/>
                </a:solidFill>
                <a:latin typeface="Trebuchet MS"/>
                <a:ea typeface="HG丸ｺﾞｼｯｸM-PRO" panose="020F0600000000000000" pitchFamily="50" charset="-128"/>
              </a:rPr>
              <a:t>2019/8/31</a:t>
            </a:r>
            <a:endParaRPr kumimoji="1" lang="ja-JP" altLang="en-US">
              <a:solidFill>
                <a:srgbClr val="B13F9A"/>
              </a:solidFill>
              <a:latin typeface="Trebuchet MS"/>
              <a:ea typeface="HG丸ｺﾞｼｯｸM-PRO" panose="020F0600000000000000" pitchFamily="50" charset="-128"/>
            </a:endParaRPr>
          </a:p>
        </p:txBody>
      </p:sp>
      <p:sp>
        <p:nvSpPr>
          <p:cNvPr id="4" name="フッター プレースホルダー 3"/>
          <p:cNvSpPr>
            <a:spLocks noGrp="1"/>
          </p:cNvSpPr>
          <p:nvPr>
            <p:ph type="ftr" sz="quarter" idx="11"/>
          </p:nvPr>
        </p:nvSpPr>
        <p:spPr/>
        <p:txBody>
          <a:bodyPr/>
          <a:lstStyle/>
          <a:p>
            <a:pPr defTabSz="914400"/>
            <a:r>
              <a:rPr kumimoji="1" lang="zh-TW" altLang="en-US">
                <a:solidFill>
                  <a:srgbClr val="B13F9A"/>
                </a:solidFill>
                <a:latin typeface="Trebuchet MS"/>
                <a:ea typeface="HG丸ｺﾞｼｯｸM-PRO" panose="020F0600000000000000" pitchFamily="50" charset="-128"/>
              </a:rPr>
              <a:t>第</a:t>
            </a:r>
            <a:r>
              <a:rPr kumimoji="1" lang="en-US" altLang="zh-TW">
                <a:solidFill>
                  <a:srgbClr val="B13F9A"/>
                </a:solidFill>
                <a:latin typeface="Trebuchet MS"/>
                <a:ea typeface="HG丸ｺﾞｼｯｸM-PRO" panose="020F0600000000000000" pitchFamily="50" charset="-128"/>
              </a:rPr>
              <a:t>2</a:t>
            </a:r>
            <a:r>
              <a:rPr kumimoji="1" lang="zh-TW" altLang="en-US">
                <a:solidFill>
                  <a:srgbClr val="B13F9A"/>
                </a:solidFill>
                <a:latin typeface="Trebuchet MS"/>
                <a:ea typeface="HG丸ｺﾞｼｯｸM-PRO" panose="020F0600000000000000" pitchFamily="50" charset="-128"/>
              </a:rPr>
              <a:t>回全日本民医連関東地協認知症学習交流集会</a:t>
            </a:r>
            <a:endParaRPr kumimoji="1" lang="ja-JP" altLang="en-US">
              <a:solidFill>
                <a:srgbClr val="B13F9A"/>
              </a:solidFill>
              <a:latin typeface="Trebuchet MS"/>
              <a:ea typeface="HG丸ｺﾞｼｯｸM-PRO" panose="020F0600000000000000" pitchFamily="50" charset="-128"/>
            </a:endParaRPr>
          </a:p>
        </p:txBody>
      </p:sp>
    </p:spTree>
    <p:extLst>
      <p:ext uri="{BB962C8B-B14F-4D97-AF65-F5344CB8AC3E}">
        <p14:creationId xmlns:p14="http://schemas.microsoft.com/office/powerpoint/2010/main" val="20468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2B1DBD9-11FE-406F-B7E9-C1DABC5CF248}"/>
              </a:ext>
            </a:extLst>
          </p:cNvPr>
          <p:cNvSpPr>
            <a:spLocks noGrp="1"/>
          </p:cNvSpPr>
          <p:nvPr>
            <p:ph type="title"/>
          </p:nvPr>
        </p:nvSpPr>
        <p:spPr>
          <a:xfrm>
            <a:off x="1595500" y="71454"/>
            <a:ext cx="9072500" cy="1053290"/>
          </a:xfrm>
        </p:spPr>
        <p:txBody>
          <a:bodyPr>
            <a:normAutofit/>
          </a:bodyPr>
          <a:lstStyle/>
          <a:p>
            <a:r>
              <a:rPr kumimoji="1" lang="en-US" altLang="ja-JP" dirty="0"/>
              <a:t>28,1%</a:t>
            </a:r>
            <a:r>
              <a:rPr kumimoji="1" lang="ja-JP" altLang="en-US" dirty="0"/>
              <a:t>が高齢者、</a:t>
            </a:r>
            <a:r>
              <a:rPr kumimoji="1" lang="en-US" altLang="ja-JP" dirty="0"/>
              <a:t>100</a:t>
            </a:r>
            <a:r>
              <a:rPr kumimoji="1" lang="ja-JP" altLang="en-US" dirty="0"/>
              <a:t>歳以上は</a:t>
            </a:r>
            <a:r>
              <a:rPr kumimoji="1" lang="en-US" altLang="ja-JP" dirty="0"/>
              <a:t>69785</a:t>
            </a:r>
            <a:r>
              <a:rPr kumimoji="1" lang="ja-JP" altLang="en-US" dirty="0"/>
              <a:t>名</a:t>
            </a:r>
          </a:p>
        </p:txBody>
      </p:sp>
      <p:pic>
        <p:nvPicPr>
          <p:cNvPr id="8" name="コンテンツ プレースホルダー 7">
            <a:extLst>
              <a:ext uri="{FF2B5EF4-FFF2-40B4-BE49-F238E27FC236}">
                <a16:creationId xmlns:a16="http://schemas.microsoft.com/office/drawing/2014/main" xmlns="" id="{6B017B60-0AA1-4F18-93DF-D80CE32753B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22323" y="1179733"/>
            <a:ext cx="2727547" cy="2605910"/>
          </a:xfrm>
        </p:spPr>
      </p:pic>
      <p:pic>
        <p:nvPicPr>
          <p:cNvPr id="10" name="コンテンツ プレースホルダー 9">
            <a:extLst>
              <a:ext uri="{FF2B5EF4-FFF2-40B4-BE49-F238E27FC236}">
                <a16:creationId xmlns:a16="http://schemas.microsoft.com/office/drawing/2014/main" xmlns="" id="{3B9995E8-0D74-4220-980F-C2E979B66AE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97858" y="3281758"/>
            <a:ext cx="4305627" cy="3112906"/>
          </a:xfrm>
        </p:spPr>
      </p:pic>
      <p:sp>
        <p:nvSpPr>
          <p:cNvPr id="5" name="日付プレースホルダー 4">
            <a:extLst>
              <a:ext uri="{FF2B5EF4-FFF2-40B4-BE49-F238E27FC236}">
                <a16:creationId xmlns:a16="http://schemas.microsoft.com/office/drawing/2014/main" xmlns="" id="{62304EA3-81E8-4514-8B59-27965634786A}"/>
              </a:ext>
            </a:extLst>
          </p:cNvPr>
          <p:cNvSpPr>
            <a:spLocks noGrp="1"/>
          </p:cNvSpPr>
          <p:nvPr>
            <p:ph type="dt" sz="half" idx="10"/>
          </p:nvPr>
        </p:nvSpPr>
        <p:spPr/>
        <p:txBody>
          <a:bodyPr/>
          <a:lstStyle/>
          <a:p>
            <a:pPr defTabSz="914400"/>
            <a:r>
              <a:rPr kumimoji="1" lang="en-US" altLang="ja-JP">
                <a:solidFill>
                  <a:srgbClr val="B13F9A"/>
                </a:solidFill>
                <a:latin typeface="Trebuchet MS"/>
                <a:ea typeface="HG丸ｺﾞｼｯｸM-PRO" panose="020F0600000000000000" pitchFamily="50" charset="-128"/>
              </a:rPr>
              <a:t>2019/8/31</a:t>
            </a:r>
            <a:endParaRPr kumimoji="1" lang="ja-JP" altLang="en-US">
              <a:solidFill>
                <a:srgbClr val="B13F9A"/>
              </a:solidFill>
              <a:latin typeface="Trebuchet MS"/>
              <a:ea typeface="HG丸ｺﾞｼｯｸM-PRO" panose="020F0600000000000000" pitchFamily="50" charset="-128"/>
            </a:endParaRPr>
          </a:p>
        </p:txBody>
      </p:sp>
      <p:sp>
        <p:nvSpPr>
          <p:cNvPr id="6" name="フッター プレースホルダー 5">
            <a:extLst>
              <a:ext uri="{FF2B5EF4-FFF2-40B4-BE49-F238E27FC236}">
                <a16:creationId xmlns:a16="http://schemas.microsoft.com/office/drawing/2014/main" xmlns="" id="{93B44A20-CB6C-4392-B086-971DAAAE918A}"/>
              </a:ext>
            </a:extLst>
          </p:cNvPr>
          <p:cNvSpPr>
            <a:spLocks noGrp="1"/>
          </p:cNvSpPr>
          <p:nvPr>
            <p:ph type="ftr" sz="quarter" idx="11"/>
          </p:nvPr>
        </p:nvSpPr>
        <p:spPr/>
        <p:txBody>
          <a:bodyPr/>
          <a:lstStyle/>
          <a:p>
            <a:pPr defTabSz="914400"/>
            <a:r>
              <a:rPr kumimoji="1" lang="zh-TW" altLang="en-US" dirty="0">
                <a:solidFill>
                  <a:srgbClr val="B13F9A"/>
                </a:solidFill>
                <a:latin typeface="Trebuchet MS"/>
                <a:ea typeface="HG丸ｺﾞｼｯｸM-PRO" panose="020F0600000000000000" pitchFamily="50" charset="-128"/>
              </a:rPr>
              <a:t>第</a:t>
            </a:r>
            <a:r>
              <a:rPr kumimoji="1" lang="en-US" altLang="zh-TW" dirty="0">
                <a:solidFill>
                  <a:srgbClr val="B13F9A"/>
                </a:solidFill>
                <a:latin typeface="Trebuchet MS"/>
                <a:ea typeface="HG丸ｺﾞｼｯｸM-PRO" panose="020F0600000000000000" pitchFamily="50" charset="-128"/>
              </a:rPr>
              <a:t>2</a:t>
            </a:r>
            <a:r>
              <a:rPr kumimoji="1" lang="zh-TW" altLang="en-US" dirty="0">
                <a:solidFill>
                  <a:srgbClr val="B13F9A"/>
                </a:solidFill>
                <a:latin typeface="Trebuchet MS"/>
                <a:ea typeface="HG丸ｺﾞｼｯｸM-PRO" panose="020F0600000000000000" pitchFamily="50" charset="-128"/>
              </a:rPr>
              <a:t>回全日本民医連関東地協認知症学習交流集会</a:t>
            </a:r>
            <a:endParaRPr kumimoji="1" lang="ja-JP" altLang="en-US" dirty="0">
              <a:solidFill>
                <a:srgbClr val="B13F9A"/>
              </a:solidFill>
              <a:latin typeface="Trebuchet MS"/>
              <a:ea typeface="HG丸ｺﾞｼｯｸM-PRO" panose="020F0600000000000000" pitchFamily="50" charset="-128"/>
            </a:endParaRPr>
          </a:p>
        </p:txBody>
      </p:sp>
      <p:pic>
        <p:nvPicPr>
          <p:cNvPr id="12" name="図 11">
            <a:extLst>
              <a:ext uri="{FF2B5EF4-FFF2-40B4-BE49-F238E27FC236}">
                <a16:creationId xmlns:a16="http://schemas.microsoft.com/office/drawing/2014/main" xmlns="" id="{D8835307-46C2-42BB-982A-DA5A38D1F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9936" y="1179733"/>
            <a:ext cx="5143870" cy="5489627"/>
          </a:xfrm>
          <a:prstGeom prst="rect">
            <a:avLst/>
          </a:prstGeom>
        </p:spPr>
      </p:pic>
    </p:spTree>
    <p:extLst>
      <p:ext uri="{BB962C8B-B14F-4D97-AF65-F5344CB8AC3E}">
        <p14:creationId xmlns:p14="http://schemas.microsoft.com/office/powerpoint/2010/main" val="51115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188641"/>
            <a:ext cx="9145016" cy="1325563"/>
          </a:xfrm>
        </p:spPr>
        <p:txBody>
          <a:bodyPr>
            <a:normAutofit/>
          </a:bodyPr>
          <a:lstStyle/>
          <a:p>
            <a:r>
              <a:rPr kumimoji="1" lang="ja-JP" altLang="en-US" dirty="0">
                <a:solidFill>
                  <a:srgbClr val="00B050"/>
                </a:solidFill>
                <a:latin typeface="HGP創英角ﾎﾟｯﾌﾟ体" panose="040B0A00000000000000" pitchFamily="50" charset="-128"/>
                <a:ea typeface="HGP創英角ﾎﾟｯﾌﾟ体" panose="040B0A00000000000000"/>
              </a:rPr>
              <a:t>高齢者・高齢化をめぐる世界の状況</a:t>
            </a:r>
          </a:p>
        </p:txBody>
      </p:sp>
      <p:sp>
        <p:nvSpPr>
          <p:cNvPr id="3" name="コンテンツ プレースホルダー 2"/>
          <p:cNvSpPr>
            <a:spLocks noGrp="1"/>
          </p:cNvSpPr>
          <p:nvPr>
            <p:ph idx="1"/>
          </p:nvPr>
        </p:nvSpPr>
        <p:spPr>
          <a:xfrm>
            <a:off x="2152650" y="1340768"/>
            <a:ext cx="7886700" cy="4968552"/>
          </a:xfrm>
        </p:spPr>
        <p:txBody>
          <a:bodyPr>
            <a:normAutofit lnSpcReduction="10000"/>
          </a:bodyPr>
          <a:lstStyle/>
          <a:p>
            <a:pPr marL="0" indent="0">
              <a:buNone/>
            </a:pPr>
            <a:endParaRPr kumimoji="1" lang="en-US" altLang="ja-JP" dirty="0"/>
          </a:p>
          <a:p>
            <a:r>
              <a:rPr lang="ja-JP" altLang="en-US" sz="3600" dirty="0">
                <a:solidFill>
                  <a:schemeClr val="accent1">
                    <a:lumMod val="50000"/>
                  </a:schemeClr>
                </a:solidFill>
                <a:latin typeface="HGP創英角ﾎﾟｯﾌﾟ体" panose="040B0A00000000000000" pitchFamily="50" charset="-128"/>
                <a:ea typeface="HGP創英角ﾎﾟｯﾌﾟ体" panose="040B0A00000000000000" pitchFamily="50" charset="-128"/>
              </a:rPr>
              <a:t>「超高齢社会」は多年にわたる健康と豊かさへの国民の努力の賜物であり、人類が長年夢見てきた長寿社会の実現（</a:t>
            </a:r>
            <a:r>
              <a:rPr lang="en-US" altLang="ja-JP" sz="3600" dirty="0">
                <a:solidFill>
                  <a:schemeClr val="accent1">
                    <a:lumMod val="50000"/>
                  </a:schemeClr>
                </a:solidFill>
                <a:latin typeface="HGP創英角ﾎﾟｯﾌﾟ体" panose="040B0A00000000000000" pitchFamily="50" charset="-128"/>
                <a:ea typeface="HGP創英角ﾎﾟｯﾌﾟ体" panose="040B0A00000000000000" pitchFamily="50" charset="-128"/>
              </a:rPr>
              <a:t>WHO)</a:t>
            </a:r>
          </a:p>
          <a:p>
            <a:r>
              <a:rPr kumimoji="1" lang="ja-JP" altLang="en-US" dirty="0"/>
              <a:t>１０月１日は国連の「国際高齢者デー」</a:t>
            </a:r>
            <a:endParaRPr kumimoji="1" lang="en-US" altLang="ja-JP" dirty="0"/>
          </a:p>
          <a:p>
            <a:r>
              <a:rPr lang="ja-JP" altLang="en-US" dirty="0"/>
              <a:t>２０１６年のテーマはエイジズム（年齢差別）に立ち向かおう</a:t>
            </a:r>
            <a:endParaRPr lang="en-US" altLang="ja-JP" dirty="0"/>
          </a:p>
          <a:p>
            <a:pPr marL="0" indent="0">
              <a:buNone/>
            </a:pPr>
            <a:r>
              <a:rPr lang="ja-JP" altLang="en-US" dirty="0"/>
              <a:t>　年齢差別はいまや深刻な社会問題のひとつで、　　人々からさまざまな機会を奪い、場合によっては寿命を縮めることさえあるとされる</a:t>
            </a:r>
            <a:endParaRPr lang="en-US" altLang="ja-JP" dirty="0"/>
          </a:p>
          <a:p>
            <a:pPr marL="0" indent="0">
              <a:buNone/>
            </a:pPr>
            <a:endParaRPr lang="en-US"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defTabSz="914400"/>
            <a:r>
              <a:rPr kumimoji="1" lang="en-US" altLang="ja-JP">
                <a:solidFill>
                  <a:prstClr val="black">
                    <a:tint val="75000"/>
                  </a:prstClr>
                </a:solidFill>
                <a:latin typeface="Calibri" panose="020F0502020204030204"/>
                <a:ea typeface="ＭＳ Ｐゴシック" panose="020B0600070205080204" pitchFamily="50" charset="-128"/>
              </a:rPr>
              <a:t>2019/8/31</a:t>
            </a: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914400"/>
            <a:r>
              <a:rPr kumimoji="1" lang="zh-TW" altLang="en-US">
                <a:solidFill>
                  <a:prstClr val="black">
                    <a:tint val="75000"/>
                  </a:prstClr>
                </a:solidFill>
                <a:latin typeface="Calibri" panose="020F0502020204030204"/>
                <a:ea typeface="ＭＳ Ｐゴシック" panose="020B0600070205080204" pitchFamily="50" charset="-128"/>
              </a:rPr>
              <a:t>第</a:t>
            </a:r>
            <a:r>
              <a:rPr kumimoji="1" lang="en-US" altLang="zh-TW">
                <a:solidFill>
                  <a:prstClr val="black">
                    <a:tint val="75000"/>
                  </a:prstClr>
                </a:solidFill>
                <a:latin typeface="Calibri" panose="020F0502020204030204"/>
                <a:ea typeface="ＭＳ Ｐゴシック" panose="020B0600070205080204" pitchFamily="50" charset="-128"/>
              </a:rPr>
              <a:t>2</a:t>
            </a:r>
            <a:r>
              <a:rPr kumimoji="1" lang="zh-TW" altLang="en-US">
                <a:solidFill>
                  <a:prstClr val="black">
                    <a:tint val="75000"/>
                  </a:prstClr>
                </a:solidFill>
                <a:latin typeface="Calibri" panose="020F0502020204030204"/>
                <a:ea typeface="ＭＳ Ｐゴシック" panose="020B0600070205080204" pitchFamily="50" charset="-128"/>
              </a:rPr>
              <a:t>回全日本民医連関東地協認知症学習交流集会</a:t>
            </a:r>
            <a:endParaRPr kumimoji="1"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078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1601D9D-1EBC-404F-B328-E9136E12F3DA}"/>
              </a:ext>
            </a:extLst>
          </p:cNvPr>
          <p:cNvSpPr>
            <a:spLocks noGrp="1"/>
          </p:cNvSpPr>
          <p:nvPr>
            <p:ph type="title"/>
          </p:nvPr>
        </p:nvSpPr>
        <p:spPr/>
        <p:txBody>
          <a:bodyPr>
            <a:normAutofit/>
          </a:bodyPr>
          <a:lstStyle/>
          <a:p>
            <a:r>
              <a:rPr kumimoji="1" lang="ja-JP" altLang="en-US" sz="5400" dirty="0">
                <a:solidFill>
                  <a:srgbClr val="00B0F0"/>
                </a:solidFill>
              </a:rPr>
              <a:t>高齢者の特徴</a:t>
            </a:r>
          </a:p>
        </p:txBody>
      </p:sp>
      <p:pic>
        <p:nvPicPr>
          <p:cNvPr id="7" name="コンテンツ プレースホルダー 6">
            <a:extLst>
              <a:ext uri="{FF2B5EF4-FFF2-40B4-BE49-F238E27FC236}">
                <a16:creationId xmlns:a16="http://schemas.microsoft.com/office/drawing/2014/main" xmlns="" id="{ED23F71A-CF8A-42C7-9D65-1884632BB9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847" y="1879278"/>
            <a:ext cx="4572000" cy="4477074"/>
          </a:xfrm>
        </p:spPr>
      </p:pic>
      <p:sp>
        <p:nvSpPr>
          <p:cNvPr id="4" name="日付プレースホルダー 3">
            <a:extLst>
              <a:ext uri="{FF2B5EF4-FFF2-40B4-BE49-F238E27FC236}">
                <a16:creationId xmlns:a16="http://schemas.microsoft.com/office/drawing/2014/main" xmlns="" id="{F684F8E7-FB2C-4CCC-B31A-0155A88FD176}"/>
              </a:ext>
            </a:extLst>
          </p:cNvPr>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xmlns="" id="{ECDE18E0-6611-4F10-A9F3-E43638C2396D}"/>
              </a:ext>
            </a:extLst>
          </p:cNvPr>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pic>
        <p:nvPicPr>
          <p:cNvPr id="9" name="図 8">
            <a:extLst>
              <a:ext uri="{FF2B5EF4-FFF2-40B4-BE49-F238E27FC236}">
                <a16:creationId xmlns:a16="http://schemas.microsoft.com/office/drawing/2014/main" xmlns="" id="{D22E9074-1E8D-4C81-B4EF-3CE3938E0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153" y="136522"/>
            <a:ext cx="6096000" cy="6111877"/>
          </a:xfrm>
          <a:prstGeom prst="rect">
            <a:avLst/>
          </a:prstGeom>
        </p:spPr>
      </p:pic>
    </p:spTree>
    <p:extLst>
      <p:ext uri="{BB962C8B-B14F-4D97-AF65-F5344CB8AC3E}">
        <p14:creationId xmlns:p14="http://schemas.microsoft.com/office/powerpoint/2010/main" val="165483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A417AB-E75C-4275-ACCD-8792BADEDC13}"/>
              </a:ext>
            </a:extLst>
          </p:cNvPr>
          <p:cNvSpPr>
            <a:spLocks noGrp="1"/>
          </p:cNvSpPr>
          <p:nvPr>
            <p:ph type="title"/>
          </p:nvPr>
        </p:nvSpPr>
        <p:spPr>
          <a:xfrm>
            <a:off x="525144" y="76396"/>
            <a:ext cx="10772775" cy="1658198"/>
          </a:xfrm>
        </p:spPr>
        <p:txBody>
          <a:bodyPr/>
          <a:lstStyle/>
          <a:p>
            <a:r>
              <a:rPr kumimoji="1" lang="en-US" altLang="ja-JP" dirty="0"/>
              <a:t>1</a:t>
            </a:r>
            <a:r>
              <a:rPr kumimoji="1" lang="ja-JP" altLang="en-US" dirty="0"/>
              <a:t>回は見てください、仲間とともに</a:t>
            </a:r>
          </a:p>
        </p:txBody>
      </p:sp>
      <p:pic>
        <p:nvPicPr>
          <p:cNvPr id="7" name="コンテンツ プレースホルダー 6">
            <a:extLst>
              <a:ext uri="{FF2B5EF4-FFF2-40B4-BE49-F238E27FC236}">
                <a16:creationId xmlns:a16="http://schemas.microsoft.com/office/drawing/2014/main" xmlns="" id="{E432292D-FF36-4FA4-A552-3854462AE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624" y="1659472"/>
            <a:ext cx="3625216" cy="4698995"/>
          </a:xfrm>
        </p:spPr>
      </p:pic>
      <p:sp>
        <p:nvSpPr>
          <p:cNvPr id="4" name="日付プレースホルダー 3">
            <a:extLst>
              <a:ext uri="{FF2B5EF4-FFF2-40B4-BE49-F238E27FC236}">
                <a16:creationId xmlns:a16="http://schemas.microsoft.com/office/drawing/2014/main" xmlns="" id="{7E4638C7-ADA1-40B8-A19A-6372921B78BB}"/>
              </a:ext>
            </a:extLst>
          </p:cNvPr>
          <p:cNvSpPr>
            <a:spLocks noGrp="1"/>
          </p:cNvSpPr>
          <p:nvPr>
            <p:ph type="dt" sz="half" idx="10"/>
          </p:nvPr>
        </p:nvSpPr>
        <p:spPr>
          <a:xfrm>
            <a:off x="682624" y="6507924"/>
            <a:ext cx="4114800" cy="228600"/>
          </a:xfrm>
        </p:spPr>
        <p:txBody>
          <a:bodyPr/>
          <a:lstStyle/>
          <a:p>
            <a:r>
              <a:rPr kumimoji="1" lang="en-US" altLang="ja-JP"/>
              <a:t>2019/8/31</a:t>
            </a:r>
            <a:endParaRPr kumimoji="1" lang="ja-JP" altLang="en-US" dirty="0"/>
          </a:p>
        </p:txBody>
      </p:sp>
      <p:sp>
        <p:nvSpPr>
          <p:cNvPr id="5" name="フッター プレースホルダー 4">
            <a:extLst>
              <a:ext uri="{FF2B5EF4-FFF2-40B4-BE49-F238E27FC236}">
                <a16:creationId xmlns:a16="http://schemas.microsoft.com/office/drawing/2014/main" xmlns="" id="{7B74113B-38F7-4D96-BA80-3C1CDCDC8B90}"/>
              </a:ext>
            </a:extLst>
          </p:cNvPr>
          <p:cNvSpPr>
            <a:spLocks noGrp="1"/>
          </p:cNvSpPr>
          <p:nvPr>
            <p:ph type="ftr" sz="quarter" idx="11"/>
          </p:nvPr>
        </p:nvSpPr>
        <p:spPr>
          <a:xfrm>
            <a:off x="6873240" y="6507924"/>
            <a:ext cx="5029200" cy="228600"/>
          </a:xfrm>
        </p:spPr>
        <p:txBody>
          <a:bodyPr/>
          <a:lstStyle/>
          <a:p>
            <a:r>
              <a:rPr kumimoji="1" lang="zh-TW" altLang="en-US" dirty="0"/>
              <a:t>第</a:t>
            </a:r>
            <a:r>
              <a:rPr kumimoji="1" lang="en-US" altLang="zh-TW" dirty="0"/>
              <a:t>2</a:t>
            </a:r>
            <a:r>
              <a:rPr kumimoji="1" lang="zh-TW" altLang="en-US" dirty="0"/>
              <a:t>回全日本民医連関東地協認知症学習交流集会</a:t>
            </a:r>
            <a:endParaRPr kumimoji="1" lang="ja-JP" altLang="en-US" dirty="0"/>
          </a:p>
        </p:txBody>
      </p:sp>
      <p:pic>
        <p:nvPicPr>
          <p:cNvPr id="9" name="図 8">
            <a:extLst>
              <a:ext uri="{FF2B5EF4-FFF2-40B4-BE49-F238E27FC236}">
                <a16:creationId xmlns:a16="http://schemas.microsoft.com/office/drawing/2014/main" xmlns="" id="{D9A9D68C-50B9-4362-83B9-EF4952EE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0" y="1659472"/>
            <a:ext cx="3488690" cy="4698995"/>
          </a:xfrm>
          <a:prstGeom prst="rect">
            <a:avLst/>
          </a:prstGeom>
        </p:spPr>
      </p:pic>
      <p:pic>
        <p:nvPicPr>
          <p:cNvPr id="11" name="図 10">
            <a:extLst>
              <a:ext uri="{FF2B5EF4-FFF2-40B4-BE49-F238E27FC236}">
                <a16:creationId xmlns:a16="http://schemas.microsoft.com/office/drawing/2014/main" xmlns="" id="{4292E780-A37B-4904-B6E3-66AC58DC4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721" y="1659472"/>
            <a:ext cx="3488690" cy="4698995"/>
          </a:xfrm>
          <a:prstGeom prst="rect">
            <a:avLst/>
          </a:prstGeom>
        </p:spPr>
      </p:pic>
    </p:spTree>
    <p:extLst>
      <p:ext uri="{BB962C8B-B14F-4D97-AF65-F5344CB8AC3E}">
        <p14:creationId xmlns:p14="http://schemas.microsoft.com/office/powerpoint/2010/main" val="83211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8B3F3F8-E428-4789-B56B-D5060F9B5D16}"/>
              </a:ext>
            </a:extLst>
          </p:cNvPr>
          <p:cNvSpPr>
            <a:spLocks noGrp="1"/>
          </p:cNvSpPr>
          <p:nvPr>
            <p:ph type="title"/>
          </p:nvPr>
        </p:nvSpPr>
        <p:spPr>
          <a:xfrm>
            <a:off x="838199" y="136523"/>
            <a:ext cx="10515600" cy="1325563"/>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xmlns="" id="{B1D8F61B-F873-4D0D-8A46-526B2D6A03D8}"/>
              </a:ext>
            </a:extLst>
          </p:cNvPr>
          <p:cNvSpPr>
            <a:spLocks noGrp="1"/>
          </p:cNvSpPr>
          <p:nvPr>
            <p:ph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xmlns="" id="{A671CB9F-D22F-45F7-ADE3-F01F99FDE4DD}"/>
              </a:ext>
            </a:extLst>
          </p:cNvPr>
          <p:cNvSpPr>
            <a:spLocks noGrp="1"/>
          </p:cNvSpPr>
          <p:nvPr>
            <p:ph type="dt" sz="half" idx="10"/>
          </p:nvPr>
        </p:nvSpPr>
        <p:spPr/>
        <p:txBody>
          <a:bodyPr/>
          <a:lstStyle/>
          <a:p>
            <a:r>
              <a:rPr lang="en-US" altLang="ja-JP">
                <a:solidFill>
                  <a:prstClr val="black">
                    <a:tint val="75000"/>
                  </a:prstClr>
                </a:solidFill>
              </a:rPr>
              <a:t>2019/8/31</a:t>
            </a:r>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xmlns="" id="{C29B933F-39CA-40B3-A8D2-46E145303FE7}"/>
              </a:ext>
            </a:extLst>
          </p:cNvPr>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2</a:t>
            </a:r>
            <a:r>
              <a:rPr lang="zh-TW" altLang="en-US">
                <a:solidFill>
                  <a:prstClr val="black">
                    <a:tint val="75000"/>
                  </a:prstClr>
                </a:solidFill>
              </a:rPr>
              <a:t>回全日本民医連関東地協認知症学習交流集会</a:t>
            </a:r>
            <a:endParaRPr lang="ja-JP" altLang="en-US">
              <a:solidFill>
                <a:prstClr val="black">
                  <a:tint val="75000"/>
                </a:prstClr>
              </a:solidFill>
            </a:endParaRPr>
          </a:p>
        </p:txBody>
      </p:sp>
      <p:pic>
        <p:nvPicPr>
          <p:cNvPr id="6" name="図 5">
            <a:extLst>
              <a:ext uri="{FF2B5EF4-FFF2-40B4-BE49-F238E27FC236}">
                <a16:creationId xmlns:a16="http://schemas.microsoft.com/office/drawing/2014/main" xmlns="" id="{8EAFA557-C27C-49D2-A303-5048F0BCF58B}"/>
              </a:ext>
            </a:extLst>
          </p:cNvPr>
          <p:cNvPicPr>
            <a:picLocks noChangeAspect="1"/>
          </p:cNvPicPr>
          <p:nvPr/>
        </p:nvPicPr>
        <p:blipFill>
          <a:blip r:embed="rId2"/>
          <a:stretch>
            <a:fillRect/>
          </a:stretch>
        </p:blipFill>
        <p:spPr>
          <a:xfrm>
            <a:off x="215153" y="71718"/>
            <a:ext cx="11761693" cy="6284634"/>
          </a:xfrm>
          <a:prstGeom prst="rect">
            <a:avLst/>
          </a:prstGeom>
        </p:spPr>
      </p:pic>
    </p:spTree>
    <p:extLst>
      <p:ext uri="{BB962C8B-B14F-4D97-AF65-F5344CB8AC3E}">
        <p14:creationId xmlns:p14="http://schemas.microsoft.com/office/powerpoint/2010/main" val="40566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6746" t="20869" r="12350" b="14557"/>
          <a:stretch/>
        </p:blipFill>
        <p:spPr>
          <a:xfrm>
            <a:off x="833120" y="1347789"/>
            <a:ext cx="10566400" cy="3367086"/>
          </a:xfrm>
          <a:prstGeom prst="rect">
            <a:avLst/>
          </a:prstGeom>
        </p:spPr>
      </p:pic>
      <p:sp>
        <p:nvSpPr>
          <p:cNvPr id="3" name="日付プレースホルダー 2"/>
          <p:cNvSpPr>
            <a:spLocks noGrp="1"/>
          </p:cNvSpPr>
          <p:nvPr>
            <p:ph type="dt" sz="half" idx="10"/>
          </p:nvPr>
        </p:nvSpPr>
        <p:spPr/>
        <p:txBody>
          <a:bodyPr/>
          <a:lstStyle/>
          <a:p>
            <a:pPr defTabSz="914400"/>
            <a:r>
              <a:rPr kumimoji="1" lang="en-US" altLang="ja-JP">
                <a:solidFill>
                  <a:prstClr val="black">
                    <a:tint val="75000"/>
                  </a:prstClr>
                </a:solidFill>
                <a:latin typeface="Candara"/>
                <a:ea typeface="HGP明朝E" panose="02020900000000000000" pitchFamily="18" charset="-128"/>
              </a:rPr>
              <a:t>2019/8/31</a:t>
            </a:r>
            <a:endParaRPr kumimoji="1" lang="ja-JP" altLang="en-US">
              <a:solidFill>
                <a:prstClr val="black">
                  <a:tint val="75000"/>
                </a:prstClr>
              </a:solidFill>
              <a:latin typeface="Candara"/>
              <a:ea typeface="HGP明朝E" panose="02020900000000000000" pitchFamily="18" charset="-128"/>
            </a:endParaRPr>
          </a:p>
        </p:txBody>
      </p:sp>
      <p:sp>
        <p:nvSpPr>
          <p:cNvPr id="5" name="フッター プレースホルダー 4"/>
          <p:cNvSpPr>
            <a:spLocks noGrp="1"/>
          </p:cNvSpPr>
          <p:nvPr>
            <p:ph type="ftr" sz="quarter" idx="11"/>
          </p:nvPr>
        </p:nvSpPr>
        <p:spPr/>
        <p:txBody>
          <a:bodyPr/>
          <a:lstStyle/>
          <a:p>
            <a:pPr defTabSz="914400"/>
            <a:r>
              <a:rPr kumimoji="1" lang="zh-TW" altLang="en-US">
                <a:solidFill>
                  <a:prstClr val="black">
                    <a:tint val="75000"/>
                  </a:prstClr>
                </a:solidFill>
                <a:latin typeface="Candara"/>
                <a:ea typeface="HGP明朝E" panose="02020900000000000000" pitchFamily="18" charset="-128"/>
              </a:rPr>
              <a:t>第</a:t>
            </a:r>
            <a:r>
              <a:rPr kumimoji="1" lang="en-US" altLang="zh-TW">
                <a:solidFill>
                  <a:prstClr val="black">
                    <a:tint val="75000"/>
                  </a:prstClr>
                </a:solidFill>
                <a:latin typeface="Candara"/>
                <a:ea typeface="HGP明朝E" panose="02020900000000000000" pitchFamily="18" charset="-128"/>
              </a:rPr>
              <a:t>2</a:t>
            </a:r>
            <a:r>
              <a:rPr kumimoji="1" lang="zh-TW" altLang="en-US">
                <a:solidFill>
                  <a:prstClr val="black">
                    <a:tint val="75000"/>
                  </a:prstClr>
                </a:solidFill>
                <a:latin typeface="Candara"/>
                <a:ea typeface="HGP明朝E" panose="02020900000000000000" pitchFamily="18" charset="-128"/>
              </a:rPr>
              <a:t>回全日本民医連関東地協認知症学習交流集会</a:t>
            </a:r>
            <a:endParaRPr kumimoji="1" lang="ja-JP" altLang="en-US">
              <a:solidFill>
                <a:prstClr val="black">
                  <a:tint val="75000"/>
                </a:prstClr>
              </a:solidFill>
              <a:latin typeface="Candara"/>
              <a:ea typeface="HGP明朝E" panose="02020900000000000000" pitchFamily="18" charset="-128"/>
            </a:endParaRPr>
          </a:p>
        </p:txBody>
      </p:sp>
      <p:sp>
        <p:nvSpPr>
          <p:cNvPr id="2" name="タイトル 1"/>
          <p:cNvSpPr>
            <a:spLocks noGrp="1"/>
          </p:cNvSpPr>
          <p:nvPr>
            <p:ph type="title"/>
          </p:nvPr>
        </p:nvSpPr>
        <p:spPr>
          <a:xfrm>
            <a:off x="2181226" y="127001"/>
            <a:ext cx="7886700" cy="1220788"/>
          </a:xfrm>
        </p:spPr>
        <p:txBody>
          <a:bodyPr>
            <a:normAutofit/>
          </a:bodyPr>
          <a:lstStyle/>
          <a:p>
            <a:r>
              <a:rPr lang="ja-JP" altLang="en-US" sz="2800" dirty="0"/>
              <a:t>　　</a:t>
            </a: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新オレンジプランの理念の実現</a:t>
            </a:r>
          </a:p>
        </p:txBody>
      </p:sp>
      <p:sp>
        <p:nvSpPr>
          <p:cNvPr id="7" name="角丸四角形 6"/>
          <p:cNvSpPr/>
          <p:nvPr/>
        </p:nvSpPr>
        <p:spPr>
          <a:xfrm>
            <a:off x="2181226" y="4791076"/>
            <a:ext cx="7591425" cy="17621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en-US" altLang="ja-JP" dirty="0">
              <a:solidFill>
                <a:prstClr val="black"/>
              </a:solidFill>
              <a:latin typeface="Candara"/>
              <a:ea typeface="HGP明朝E" panose="02020900000000000000" pitchFamily="18" charset="-128"/>
            </a:endParaRPr>
          </a:p>
          <a:p>
            <a:pPr algn="ctr" defTabSz="914400"/>
            <a:r>
              <a:rPr kumimoji="1" lang="ja-JP" altLang="en-US" dirty="0">
                <a:solidFill>
                  <a:srgbClr val="FF0000"/>
                </a:solidFill>
                <a:latin typeface="Candara"/>
                <a:ea typeface="HGP明朝E" panose="02020900000000000000" pitchFamily="18" charset="-128"/>
              </a:rPr>
              <a:t>土台となるのは「無差別平等の地域包括ケア」</a:t>
            </a:r>
            <a:endParaRPr kumimoji="1" lang="en-US" altLang="ja-JP" dirty="0">
              <a:solidFill>
                <a:srgbClr val="FF0000"/>
              </a:solidFill>
              <a:latin typeface="Candara"/>
              <a:ea typeface="HGP明朝E" panose="02020900000000000000" pitchFamily="18" charset="-128"/>
            </a:endParaRPr>
          </a:p>
          <a:p>
            <a:pPr defTabSz="914400"/>
            <a:r>
              <a:rPr kumimoji="1" lang="en-US" altLang="ja-JP" sz="1400" dirty="0">
                <a:solidFill>
                  <a:prstClr val="black"/>
                </a:solidFill>
                <a:latin typeface="Candara"/>
                <a:ea typeface="HGP明朝E" panose="02020900000000000000" pitchFamily="18" charset="-128"/>
              </a:rPr>
              <a:t>【</a:t>
            </a:r>
            <a:r>
              <a:rPr kumimoji="1" lang="ja-JP" altLang="en-US" sz="1400" dirty="0">
                <a:solidFill>
                  <a:prstClr val="black"/>
                </a:solidFill>
                <a:latin typeface="Candara"/>
                <a:ea typeface="HGP明朝E" panose="02020900000000000000" pitchFamily="18" charset="-128"/>
              </a:rPr>
              <a:t>政策的論点</a:t>
            </a:r>
            <a:r>
              <a:rPr kumimoji="1" lang="en-US" altLang="ja-JP" sz="1400" dirty="0">
                <a:solidFill>
                  <a:prstClr val="black"/>
                </a:solidFill>
                <a:latin typeface="Candara"/>
                <a:ea typeface="HGP明朝E" panose="02020900000000000000" pitchFamily="18" charset="-128"/>
              </a:rPr>
              <a:t>】</a:t>
            </a:r>
          </a:p>
          <a:p>
            <a:pPr defTabSz="914400"/>
            <a:r>
              <a:rPr kumimoji="1" lang="ja-JP" altLang="en-US" sz="1400" dirty="0">
                <a:solidFill>
                  <a:prstClr val="black"/>
                </a:solidFill>
                <a:latin typeface="Candara"/>
                <a:ea typeface="HGP明朝E" panose="02020900000000000000" pitchFamily="18" charset="-128"/>
              </a:rPr>
              <a:t>①すべての必要な人へのサービス提供か貧困者の排除か。</a:t>
            </a:r>
            <a:endParaRPr kumimoji="1" lang="en-US" altLang="ja-JP" sz="1400" dirty="0">
              <a:solidFill>
                <a:prstClr val="black"/>
              </a:solidFill>
              <a:latin typeface="Candara"/>
              <a:ea typeface="HGP明朝E" panose="02020900000000000000" pitchFamily="18" charset="-128"/>
            </a:endParaRPr>
          </a:p>
          <a:p>
            <a:pPr defTabSz="914400"/>
            <a:r>
              <a:rPr kumimoji="1" lang="ja-JP" altLang="en-US" sz="1400" dirty="0">
                <a:solidFill>
                  <a:prstClr val="black"/>
                </a:solidFill>
                <a:latin typeface="Candara"/>
                <a:ea typeface="HGP明朝E" panose="02020900000000000000" pitchFamily="18" charset="-128"/>
              </a:rPr>
              <a:t>②担い手を充実させるのか、削減するのか。</a:t>
            </a:r>
            <a:endParaRPr kumimoji="1" lang="en-US" altLang="ja-JP" sz="1400" dirty="0">
              <a:solidFill>
                <a:prstClr val="black"/>
              </a:solidFill>
              <a:latin typeface="Candara"/>
              <a:ea typeface="HGP明朝E" panose="02020900000000000000" pitchFamily="18" charset="-128"/>
            </a:endParaRPr>
          </a:p>
          <a:p>
            <a:pPr defTabSz="914400"/>
            <a:r>
              <a:rPr kumimoji="1" lang="ja-JP" altLang="en-US" sz="1400" dirty="0">
                <a:solidFill>
                  <a:prstClr val="black"/>
                </a:solidFill>
                <a:latin typeface="Candara"/>
                <a:ea typeface="HGP明朝E" panose="02020900000000000000" pitchFamily="18" charset="-128"/>
              </a:rPr>
              <a:t>③営利・市場化か公的社会保障か。</a:t>
            </a:r>
            <a:endParaRPr kumimoji="1" lang="en-US" altLang="ja-JP" sz="1400" dirty="0">
              <a:solidFill>
                <a:prstClr val="black"/>
              </a:solidFill>
              <a:latin typeface="Candara"/>
              <a:ea typeface="HGP明朝E" panose="02020900000000000000" pitchFamily="18" charset="-128"/>
            </a:endParaRPr>
          </a:p>
          <a:p>
            <a:pPr defTabSz="914400"/>
            <a:r>
              <a:rPr kumimoji="1" lang="ja-JP" altLang="en-US" sz="1400" dirty="0">
                <a:solidFill>
                  <a:prstClr val="black"/>
                </a:solidFill>
                <a:latin typeface="Candara"/>
                <a:ea typeface="HGP明朝E" panose="02020900000000000000" pitchFamily="18" charset="-128"/>
              </a:rPr>
              <a:t>④規範的統合を前提に、行政が上から押し付ける「集約型」で取り組むのか、住民自治を土台に地域の実態・要求に根差した「参加型」で取り組むのか。</a:t>
            </a:r>
            <a:endParaRPr kumimoji="1" lang="en-US" altLang="ja-JP" sz="1600" dirty="0">
              <a:solidFill>
                <a:prstClr val="black"/>
              </a:solidFill>
              <a:latin typeface="Candara"/>
              <a:ea typeface="HGP明朝E" panose="02020900000000000000" pitchFamily="18" charset="-128"/>
            </a:endParaRPr>
          </a:p>
          <a:p>
            <a:pPr algn="ctr" defTabSz="914400"/>
            <a:endParaRPr kumimoji="1" lang="en-US" altLang="ja-JP" dirty="0">
              <a:solidFill>
                <a:prstClr val="black"/>
              </a:solidFill>
              <a:latin typeface="Candara"/>
              <a:ea typeface="HGP明朝E" panose="02020900000000000000" pitchFamily="18" charset="-128"/>
            </a:endParaRPr>
          </a:p>
        </p:txBody>
      </p:sp>
    </p:spTree>
    <p:extLst>
      <p:ext uri="{BB962C8B-B14F-4D97-AF65-F5344CB8AC3E}">
        <p14:creationId xmlns:p14="http://schemas.microsoft.com/office/powerpoint/2010/main" val="133986524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TP05_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キュート">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TP05_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2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TM03457491[[fn=メトロポリタン]]</Template>
  <TotalTime>3040</TotalTime>
  <Words>1258</Words>
  <Application>Microsoft Office PowerPoint</Application>
  <PresentationFormat>ユーザー設定</PresentationFormat>
  <Paragraphs>213</Paragraphs>
  <Slides>29</Slides>
  <Notes>11</Notes>
  <HiddenSlides>0</HiddenSlides>
  <MMClips>0</MMClips>
  <ScaleCrop>false</ScaleCrop>
  <HeadingPairs>
    <vt:vector size="4" baseType="variant">
      <vt:variant>
        <vt:lpstr>テーマ</vt:lpstr>
      </vt:variant>
      <vt:variant>
        <vt:i4>9</vt:i4>
      </vt:variant>
      <vt:variant>
        <vt:lpstr>スライド タイトル</vt:lpstr>
      </vt:variant>
      <vt:variant>
        <vt:i4>29</vt:i4>
      </vt:variant>
    </vt:vector>
  </HeadingPairs>
  <TitlesOfParts>
    <vt:vector size="38" baseType="lpstr">
      <vt:lpstr>メトロポリタン</vt:lpstr>
      <vt:lpstr>クール</vt:lpstr>
      <vt:lpstr>2_TP05_011</vt:lpstr>
      <vt:lpstr>5_キュート</vt:lpstr>
      <vt:lpstr>1_Office テーマ</vt:lpstr>
      <vt:lpstr>2_ウェーブ</vt:lpstr>
      <vt:lpstr>TP05_011</vt:lpstr>
      <vt:lpstr>27_Office テーマ</vt:lpstr>
      <vt:lpstr>12_ウェーブ</vt:lpstr>
      <vt:lpstr>認知症ことはじめ</vt:lpstr>
      <vt:lpstr>本日、お伝えしたいこと</vt:lpstr>
      <vt:lpstr>2018年百歳高齢者表彰は32,241名</vt:lpstr>
      <vt:lpstr>28,1%が高齢者、100歳以上は69785名</vt:lpstr>
      <vt:lpstr>高齢者・高齢化をめぐる世界の状況</vt:lpstr>
      <vt:lpstr>高齢者の特徴</vt:lpstr>
      <vt:lpstr>1回は見てください、仲間とともに</vt:lpstr>
      <vt:lpstr>PowerPoint プレゼンテーション</vt:lpstr>
      <vt:lpstr>　　新オレンジプランの理念の実現</vt:lpstr>
      <vt:lpstr>政府の動き</vt:lpstr>
      <vt:lpstr>PowerPoint プレゼンテーション</vt:lpstr>
      <vt:lpstr>PowerPoint プレゼンテーション</vt:lpstr>
      <vt:lpstr>　４３期全日本民医連総会方針では</vt:lpstr>
      <vt:lpstr>　　総会スローガンでは？</vt:lpstr>
      <vt:lpstr>ハンドブック作成の過程</vt:lpstr>
      <vt:lpstr>専門医療機関の果たす役割</vt:lpstr>
      <vt:lpstr>　　行政からの受託事業</vt:lpstr>
      <vt:lpstr>　　　　　各種加算の取り組み・他</vt:lpstr>
      <vt:lpstr>PowerPoint プレゼンテーション</vt:lpstr>
      <vt:lpstr>　急性期でも模索が続いています</vt:lpstr>
      <vt:lpstr>地域とつながる・街づくりに参画する</vt:lpstr>
      <vt:lpstr>PowerPoint プレゼンテーション</vt:lpstr>
      <vt:lpstr>始まったばかりの認知症検診</vt:lpstr>
      <vt:lpstr>横浜市の認知症ケアパス</vt:lpstr>
      <vt:lpstr>実現させたい　オレンジスタッフ養成講座</vt:lpstr>
      <vt:lpstr>それぞれの実践に認知症の位置づけを</vt:lpstr>
      <vt:lpstr>全日本民医連理事会は認知症に関わる課題の推進をどう位置づけますか？ 課題の推進には推進部隊が必要、全国レベル、地協レベルの推進部隊は？ </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認知症ことはじめ</dc:title>
  <dc:creator>miyazawa yumi</dc:creator>
  <cp:lastModifiedBy>T101</cp:lastModifiedBy>
  <cp:revision>22</cp:revision>
  <dcterms:created xsi:type="dcterms:W3CDTF">2019-08-25T20:32:13Z</dcterms:created>
  <dcterms:modified xsi:type="dcterms:W3CDTF">2019-08-28T23:55:22Z</dcterms:modified>
</cp:coreProperties>
</file>